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11309350" cy="2010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74539" units="1/cm"/>
          <inkml:channelProperty channel="T" name="resolution" value="1" units="1/dev"/>
        </inkml:channelProperties>
      </inkml:inkSource>
      <inkml:timestamp xml:id="ts0" timeString="2024-09-18T05:55:16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300136-14A9-4401-83EC-739ACB654083}" emma:medium="tactile" emma:mode="ink">
          <msink:context xmlns:msink="http://schemas.microsoft.com/ink/2010/main" type="inkDrawing" rotatedBoundingBox="17869,19218 17884,19218 17884,19233 17869,19233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74539" units="1/cm"/>
          <inkml:channelProperty channel="T" name="resolution" value="1" units="1/dev"/>
        </inkml:channelProperties>
      </inkml:inkSource>
      <inkml:timestamp xml:id="ts0" timeString="2024-09-18T05:55:15.4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3D1371-CE06-433C-A36E-147524C9F7DF}" emma:medium="tactile" emma:mode="ink">
          <msink:context xmlns:msink="http://schemas.microsoft.com/ink/2010/main" type="inkDrawing" rotatedBoundingBox="18971,19308 18986,19308 18986,19323 18971,19323" shapeName="Other"/>
        </emma:interpretation>
      </emma:emma>
    </inkml:annotationXML>
    <inkml:trace contextRef="#ctx0" brushRef="#br0">0 0 0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6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405563" y="0"/>
            <a:ext cx="49006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FDD1-A2DC-4455-A66B-98CD13D3B2DB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3013"/>
            <a:ext cx="120586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49006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405563" y="19096038"/>
            <a:ext cx="49006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5123-4B9E-4F3B-B04B-637601E105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80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78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3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0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53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3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9894"/>
            </a:lvl1pPr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3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3958"/>
            </a:lvl1pPr>
            <a:lvl2pPr marL="753923" lvl="1" indent="0" algn="ctr">
              <a:buNone/>
              <a:defRPr sz="3298"/>
            </a:lvl2pPr>
            <a:lvl3pPr marL="1507846" lvl="2" indent="0" algn="ctr">
              <a:buNone/>
              <a:defRPr sz="2968"/>
            </a:lvl3pPr>
            <a:lvl4pPr marL="2261768" lvl="3" indent="0" algn="ctr">
              <a:buNone/>
              <a:defRPr sz="2638"/>
            </a:lvl4pPr>
            <a:lvl5pPr marL="3015691" lvl="4" indent="0" algn="ctr">
              <a:buNone/>
              <a:defRPr sz="2638"/>
            </a:lvl5pPr>
            <a:lvl6pPr marL="3769614" lvl="5" indent="0" algn="ctr">
              <a:buNone/>
              <a:defRPr sz="2638"/>
            </a:lvl6pPr>
            <a:lvl7pPr marL="4523537" lvl="6" indent="0" algn="ctr">
              <a:buNone/>
              <a:defRPr sz="2638"/>
            </a:lvl7pPr>
            <a:lvl8pPr marL="5277460" lvl="7" indent="0" algn="ctr">
              <a:buNone/>
              <a:defRPr sz="2638"/>
            </a:lvl8pPr>
            <a:lvl9pPr marL="6031382" lvl="8" indent="0" algn="ctr">
              <a:buNone/>
              <a:defRPr sz="2638"/>
            </a:lvl9pPr>
          </a:lstStyle>
          <a:p>
            <a:r>
              <a:t>Образец подзаголовка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86996" y="602118"/>
            <a:ext cx="4334946" cy="95841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382157" y="602118"/>
            <a:ext cx="12753539" cy="95841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9/4/2024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9894"/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lvl="1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lvl="2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lvl="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lvl="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lvl="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lvl="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lvl="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lvl="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243" cy="717567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0177700" y="3010591"/>
            <a:ext cx="8544243" cy="717567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3958" b="1"/>
            </a:lvl1pPr>
            <a:lvl2pPr marL="753923" lvl="1" indent="0">
              <a:buNone/>
              <a:defRPr sz="3298" b="1"/>
            </a:lvl2pPr>
            <a:lvl3pPr marL="1507846" lvl="2" indent="0">
              <a:buNone/>
              <a:defRPr sz="2968" b="1"/>
            </a:lvl3pPr>
            <a:lvl4pPr marL="2261768" lvl="3" indent="0">
              <a:buNone/>
              <a:defRPr sz="2638" b="1"/>
            </a:lvl4pPr>
            <a:lvl5pPr marL="3015691" lvl="4" indent="0">
              <a:buNone/>
              <a:defRPr sz="2638" b="1"/>
            </a:lvl5pPr>
            <a:lvl6pPr marL="3769614" lvl="5" indent="0">
              <a:buNone/>
              <a:defRPr sz="2638" b="1"/>
            </a:lvl6pPr>
            <a:lvl7pPr marL="4523537" lvl="6" indent="0">
              <a:buNone/>
              <a:defRPr sz="2638" b="1"/>
            </a:lvl7pPr>
            <a:lvl8pPr marL="5277460" lvl="7" indent="0">
              <a:buNone/>
              <a:defRPr sz="2638" b="1"/>
            </a:lvl8pPr>
            <a:lvl9pPr marL="6031382" lvl="8" indent="0">
              <a:buNone/>
              <a:defRPr sz="2638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1384776" y="4131054"/>
            <a:ext cx="8504976" cy="607615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3958" b="1"/>
            </a:lvl1pPr>
            <a:lvl2pPr marL="753923" lvl="1" indent="0">
              <a:buNone/>
              <a:defRPr sz="3298" b="1"/>
            </a:lvl2pPr>
            <a:lvl3pPr marL="1507846" lvl="2" indent="0">
              <a:buNone/>
              <a:defRPr sz="2968" b="1"/>
            </a:lvl3pPr>
            <a:lvl4pPr marL="2261768" lvl="3" indent="0">
              <a:buNone/>
              <a:defRPr sz="2638" b="1"/>
            </a:lvl4pPr>
            <a:lvl5pPr marL="3015691" lvl="4" indent="0">
              <a:buNone/>
              <a:defRPr sz="2638" b="1"/>
            </a:lvl5pPr>
            <a:lvl6pPr marL="3769614" lvl="5" indent="0">
              <a:buNone/>
              <a:defRPr sz="2638" b="1"/>
            </a:lvl6pPr>
            <a:lvl7pPr marL="4523537" lvl="6" indent="0">
              <a:buNone/>
              <a:defRPr sz="2638" b="1"/>
            </a:lvl7pPr>
            <a:lvl8pPr marL="5277460" lvl="7" indent="0">
              <a:buNone/>
              <a:defRPr sz="2638" b="1"/>
            </a:lvl8pPr>
            <a:lvl9pPr marL="6031382" lvl="8" indent="0">
              <a:buNone/>
              <a:defRPr sz="2638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>
          <a:xfrm>
            <a:off x="10177701" y="4131054"/>
            <a:ext cx="8546861" cy="607615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384776" y="753957"/>
            <a:ext cx="6484095" cy="263884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277"/>
            </a:lvl1pPr>
          </a:lstStyle>
          <a:p>
            <a:r>
              <a:t>Образец заголовка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defPPr/>
            <a:lvl1pPr lvl="0">
              <a:defRPr sz="5277"/>
            </a:lvl1pPr>
            <a:lvl2pPr lvl="1">
              <a:defRPr sz="4617"/>
            </a:lvl2pPr>
            <a:lvl3pPr lvl="2">
              <a:defRPr sz="3958"/>
            </a:lvl3pPr>
            <a:lvl4pPr lvl="3">
              <a:defRPr sz="3298"/>
            </a:lvl4pPr>
            <a:lvl5pPr lvl="4">
              <a:defRPr sz="3298"/>
            </a:lvl5pPr>
            <a:lvl6pPr lvl="5">
              <a:defRPr sz="3298"/>
            </a:lvl6pPr>
            <a:lvl7pPr lvl="6">
              <a:defRPr sz="3298"/>
            </a:lvl7pPr>
            <a:lvl8pPr lvl="7">
              <a:defRPr sz="3298"/>
            </a:lvl8pPr>
            <a:lvl9pPr lvl="8">
              <a:defRPr sz="3298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638"/>
            </a:lvl1pPr>
            <a:lvl2pPr marL="753923" lvl="1" indent="0">
              <a:buNone/>
              <a:defRPr sz="2309"/>
            </a:lvl2pPr>
            <a:lvl3pPr marL="1507846" lvl="2" indent="0">
              <a:buNone/>
              <a:defRPr sz="1979"/>
            </a:lvl3pPr>
            <a:lvl4pPr marL="2261768" lvl="3" indent="0">
              <a:buNone/>
              <a:defRPr sz="1649"/>
            </a:lvl4pPr>
            <a:lvl5pPr marL="3015691" lvl="4" indent="0">
              <a:buNone/>
              <a:defRPr sz="1649"/>
            </a:lvl5pPr>
            <a:lvl6pPr marL="3769614" lvl="5" indent="0">
              <a:buNone/>
              <a:defRPr sz="1649"/>
            </a:lvl6pPr>
            <a:lvl7pPr marL="4523537" lvl="6" indent="0">
              <a:buNone/>
              <a:defRPr sz="1649"/>
            </a:lvl7pPr>
            <a:lvl8pPr marL="5277460" lvl="7" indent="0">
              <a:buNone/>
              <a:defRPr sz="1649"/>
            </a:lvl8pPr>
            <a:lvl9pPr marL="6031382" lvl="8" indent="0">
              <a:buNone/>
              <a:defRPr sz="1649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4776" y="753957"/>
            <a:ext cx="6484095" cy="263884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277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5277"/>
            </a:lvl1pPr>
            <a:lvl2pPr marL="753923" lvl="1" indent="0">
              <a:buNone/>
              <a:defRPr sz="4617"/>
            </a:lvl2pPr>
            <a:lvl3pPr marL="1507846" lvl="2" indent="0">
              <a:buNone/>
              <a:defRPr sz="3958"/>
            </a:lvl3pPr>
            <a:lvl4pPr marL="2261768" lvl="3" indent="0">
              <a:buNone/>
              <a:defRPr sz="3298"/>
            </a:lvl4pPr>
            <a:lvl5pPr marL="3015691" lvl="4" indent="0">
              <a:buNone/>
              <a:defRPr sz="3298"/>
            </a:lvl5pPr>
            <a:lvl6pPr marL="3769614" lvl="5" indent="0">
              <a:buNone/>
              <a:defRPr sz="3298"/>
            </a:lvl6pPr>
            <a:lvl7pPr marL="4523537" lvl="6" indent="0">
              <a:buNone/>
              <a:defRPr sz="3298"/>
            </a:lvl7pPr>
            <a:lvl8pPr marL="5277460" lvl="7" indent="0">
              <a:buNone/>
              <a:defRPr sz="3298"/>
            </a:lvl8pPr>
            <a:lvl9pPr marL="6031382" lvl="8" indent="0">
              <a:buNone/>
              <a:defRPr sz="3298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638"/>
            </a:lvl1pPr>
            <a:lvl2pPr marL="753923" lvl="1" indent="0">
              <a:buNone/>
              <a:defRPr sz="2309"/>
            </a:lvl2pPr>
            <a:lvl3pPr marL="1507846" lvl="2" indent="0">
              <a:buNone/>
              <a:defRPr sz="1979"/>
            </a:lvl3pPr>
            <a:lvl4pPr marL="2261768" lvl="3" indent="0">
              <a:buNone/>
              <a:defRPr sz="1649"/>
            </a:lvl4pPr>
            <a:lvl5pPr marL="3015691" lvl="4" indent="0">
              <a:buNone/>
              <a:defRPr sz="1649"/>
            </a:lvl5pPr>
            <a:lvl6pPr marL="3769614" lvl="5" indent="0">
              <a:buNone/>
              <a:defRPr sz="1649"/>
            </a:lvl6pPr>
            <a:lvl7pPr marL="4523537" lvl="6" indent="0">
              <a:buNone/>
              <a:defRPr sz="1649"/>
            </a:lvl7pPr>
            <a:lvl8pPr marL="5277460" lvl="7" indent="0">
              <a:buNone/>
              <a:defRPr sz="1649"/>
            </a:lvl8pPr>
            <a:lvl9pPr marL="6031382" lvl="8" indent="0">
              <a:buNone/>
              <a:defRPr sz="1649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0"/>
          </a:srgb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9/4/2024</a:t>
            </a:r>
            <a:endParaRPr dirty="0"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6659482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4198519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defPPr/>
      <a:lvl1pPr lvl="0" algn="l">
        <a:lnSpc>
          <a:spcPct val="90000"/>
        </a:lnSpc>
        <a:buNone/>
        <a:defRPr sz="7256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76961" lvl="0" indent="-376961" algn="l">
        <a:lnSpc>
          <a:spcPct val="90000"/>
        </a:lnSpc>
        <a:spcBef>
          <a:spcPts val="1649"/>
        </a:spcBef>
        <a:buFont typeface="Arial"/>
        <a:buChar char="•"/>
        <a:defRPr sz="4617">
          <a:solidFill>
            <a:schemeClr val="tx1"/>
          </a:solidFill>
          <a:latin typeface="+mn-lt"/>
          <a:ea typeface="+mn-ea"/>
          <a:cs typeface="+mn-cs"/>
        </a:defRPr>
      </a:lvl1pPr>
      <a:lvl2pPr marL="1130884" lvl="1" indent="-376961" algn="l">
        <a:lnSpc>
          <a:spcPct val="90000"/>
        </a:lnSpc>
        <a:spcBef>
          <a:spcPts val="824"/>
        </a:spcBef>
        <a:buFont typeface="Arial"/>
        <a:buChar char="•"/>
        <a:defRPr sz="3958">
          <a:solidFill>
            <a:schemeClr val="tx1"/>
          </a:solidFill>
          <a:latin typeface="+mn-lt"/>
          <a:ea typeface="+mn-ea"/>
          <a:cs typeface="+mn-cs"/>
        </a:defRPr>
      </a:lvl2pPr>
      <a:lvl3pPr marL="1884807" lvl="2" indent="-376961" algn="l">
        <a:lnSpc>
          <a:spcPct val="90000"/>
        </a:lnSpc>
        <a:spcBef>
          <a:spcPts val="824"/>
        </a:spcBef>
        <a:buFont typeface="Arial"/>
        <a:buChar char="•"/>
        <a:defRPr sz="3298">
          <a:solidFill>
            <a:schemeClr val="tx1"/>
          </a:solidFill>
          <a:latin typeface="+mn-lt"/>
          <a:ea typeface="+mn-ea"/>
          <a:cs typeface="+mn-cs"/>
        </a:defRPr>
      </a:lvl3pPr>
      <a:lvl4pPr marL="2638730" lvl="3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4pPr>
      <a:lvl5pPr marL="3392653" lvl="4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5pPr>
      <a:lvl6pPr marL="4146575" lvl="5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6pPr>
      <a:lvl7pPr marL="4900498" lvl="6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7pPr>
      <a:lvl8pPr marL="5654421" lvl="7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8pPr>
      <a:lvl9pPr marL="6408344" lvl="8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1pPr>
      <a:lvl2pPr marL="753923" lvl="1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2pPr>
      <a:lvl3pPr marL="1507846" lvl="2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3pPr>
      <a:lvl4pPr marL="2261768" lvl="3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4pPr>
      <a:lvl5pPr marL="3015691" lvl="4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5pPr>
      <a:lvl6pPr marL="3769614" lvl="5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6pPr>
      <a:lvl7pPr marL="4523537" lvl="6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7pPr>
      <a:lvl8pPr marL="5277460" lvl="7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8pPr>
      <a:lvl9pPr marL="6031382" lvl="8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_bor@boradmin.ru" TargetMode="External"/><Relationship Id="rId7" Type="http://schemas.openxmlformats.org/officeDocument/2006/relationships/image" Target="../media/image81.emf"/><Relationship Id="rId2" Type="http://schemas.openxmlformats.org/officeDocument/2006/relationships/hyperlink" Target="mailto:ovr@boradmin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hyperlink" Target="mailto:econom_mg@boradmin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1.svg"/><Relationship Id="rId17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3.emf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2.emf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image" Target="../media/image42.png"/><Relationship Id="rId7" Type="http://schemas.openxmlformats.org/officeDocument/2006/relationships/image" Target="../media/image47.emf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hyperlink" Target="https://novgorodinvest.ru/about/tariffs.php" TargetMode="External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20104100" cy="11553825"/>
          </a:xfrm>
          <a:prstGeom prst="rect">
            <a:avLst/>
          </a:prstGeom>
          <a:solidFill>
            <a:srgbClr val="4756A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2"/>
          <a:stretch/>
        </p:blipFill>
        <p:spPr>
          <a:xfrm>
            <a:off x="204459" y="-1857893"/>
            <a:ext cx="16611600" cy="13167243"/>
          </a:xfrm>
          <a:prstGeom prst="rect">
            <a:avLst/>
          </a:prstGeom>
        </p:spPr>
      </p:pic>
      <p:sp>
        <p:nvSpPr>
          <p:cNvPr id="84" name="Shape 84"/>
          <p:cNvSpPr txBox="1"/>
          <p:nvPr/>
        </p:nvSpPr>
        <p:spPr>
          <a:xfrm>
            <a:off x="9458381" y="1786732"/>
            <a:ext cx="10328223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ИНВЕСТИЦИОННЫЙ ПРОФИЛЬ </a:t>
            </a:r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6" name="Picture 86"/>
          <p:cNvPicPr/>
          <p:nvPr/>
        </p:nvPicPr>
        <p:blipFill>
          <a:blip r:embed="rId3"/>
          <a:srcRect b="29183"/>
          <a:stretch/>
        </p:blipFill>
        <p:spPr>
          <a:xfrm>
            <a:off x="17260360" y="8474075"/>
            <a:ext cx="1905000" cy="2157856"/>
          </a:xfrm>
          <a:prstGeom prst="rect">
            <a:avLst/>
          </a:prstGeom>
        </p:spPr>
      </p:pic>
      <p:sp>
        <p:nvSpPr>
          <p:cNvPr id="87" name="Shape 87"/>
          <p:cNvSpPr txBox="1"/>
          <p:nvPr/>
        </p:nvSpPr>
        <p:spPr>
          <a:xfrm>
            <a:off x="1670050" y="1091247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0" y="0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ПРЕДСТАВИТЕЛИ АДМИНИСТРАЦИИ БАТЕЦКОГО МУНИЦИПАЛЬНОГО ОКРУГА</a:t>
            </a:r>
          </a:p>
        </p:txBody>
      </p:sp>
      <p:sp>
        <p:nvSpPr>
          <p:cNvPr id="554" name="Shape 554"/>
          <p:cNvSpPr/>
          <p:nvPr/>
        </p:nvSpPr>
        <p:spPr>
          <a:xfrm>
            <a:off x="1670050" y="2450857"/>
            <a:ext cx="16764000" cy="7010400"/>
          </a:xfrm>
          <a:prstGeom prst="round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1746250" y="1261472"/>
            <a:ext cx="14020800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КОНТАКТНАЯ ИНФОРМАЦИЯ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3818877" y="7048411"/>
            <a:ext cx="2384176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Рыбакова</a:t>
            </a:r>
          </a:p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Ольга Витальевна</a:t>
            </a:r>
            <a:endParaRPr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2696281" y="7802296"/>
            <a:ext cx="479713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Заместитель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главы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А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дминистрации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</a:t>
            </a:r>
          </a:p>
          <a:p>
            <a:pPr indent="0" algn="ctr"/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инвестиционный уполномоченный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91-203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е-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ovr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@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boradmin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.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ru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8996401" y="6993120"/>
            <a:ext cx="299687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Завражнева</a:t>
            </a:r>
          </a:p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Наталья Игоревна</a:t>
            </a:r>
            <a:endParaRPr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8424191" y="7750497"/>
            <a:ext cx="415227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Председатель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комитета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экономики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91-280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3"/>
              </a:rPr>
              <a:t>econom_bor@boradmin.ru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60" name="Shape 560"/>
          <p:cNvSpPr txBox="1"/>
          <p:nvPr/>
        </p:nvSpPr>
        <p:spPr>
          <a:xfrm>
            <a:off x="14266449" y="7037669"/>
            <a:ext cx="2570742" cy="5847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Сташук</a:t>
            </a:r>
          </a:p>
          <a:p>
            <a:pPr marL="0" indent="0" algn="ctr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Галина Николаевна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13153253" y="7599853"/>
            <a:ext cx="4797133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Начальник отдела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инвестиционной деятельности и труда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комитета экономики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91-285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E-mail: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4"/>
              </a:rPr>
              <a:t>econom_mg@boradmin.ru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2968052" y="2933902"/>
            <a:ext cx="14045784" cy="775596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ПРЕДСТАВИТЕЛИ АДМИНИСТРАЦИИ </a:t>
            </a:r>
            <a:r>
              <a:rPr lang="ru-RU" sz="24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2400" b="1" i="0" u="none" strike="noStrike" cap="none" spc="0" baseline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3" name="Shape 563"/>
          <p:cNvSpPr txBox="1"/>
          <p:nvPr/>
        </p:nvSpPr>
        <p:spPr>
          <a:xfrm>
            <a:off x="1974850" y="10672109"/>
            <a:ext cx="98298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77" y="4110689"/>
            <a:ext cx="2551943" cy="2624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58" y="4057015"/>
            <a:ext cx="2357022" cy="2624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0519" y="4132309"/>
            <a:ext cx="2037538" cy="254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259622" y="109707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424281" y="0"/>
            <a:ext cx="13981667" cy="11309349"/>
          </a:xfrm>
          <a:prstGeom prst="roundRect">
            <a:avLst>
              <a:gd name="adj" fmla="val 22388"/>
            </a:avLst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-234705" y="6547562"/>
            <a:ext cx="5938614" cy="129537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5899171" y="6506674"/>
            <a:ext cx="5901269" cy="1352602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76311" y="4213253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975500" y="4213253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4"/>
              <a:gd name="ODFBottom" fmla="val 1229360"/>
              <a:gd name="ODFWidth" fmla="val 4451984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5" name="Picture 105"/>
          <p:cNvPicPr/>
          <p:nvPr/>
        </p:nvPicPr>
        <p:blipFill>
          <a:blip r:embed="rId3"/>
          <a:stretch/>
        </p:blipFill>
        <p:spPr>
          <a:xfrm>
            <a:off x="774007" y="2605994"/>
            <a:ext cx="4929902" cy="1642880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953759" y="2819600"/>
            <a:ext cx="4929902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ctr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316410" y="3149299"/>
            <a:ext cx="739774" cy="6286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39775"/>
              <a:gd name="ODFBottom" fmla="val 628650"/>
              <a:gd name="ODFWidth" fmla="val 739775"/>
              <a:gd name="ODFHeight" fmla="val 628650"/>
            </a:gdLst>
            <a:ahLst/>
            <a:cxnLst/>
            <a:rect l="OXMLTextRectL" t="OXMLTextRectT" r="OXMLTextRectR" b="OXMLTextRectB"/>
            <a:pathLst>
              <a:path w="739775" h="628650">
                <a:moveTo>
                  <a:pt x="163372" y="339331"/>
                </a:moveTo>
                <a:lnTo>
                  <a:pt x="134696" y="339090"/>
                </a:lnTo>
                <a:lnTo>
                  <a:pt x="106565" y="339331"/>
                </a:lnTo>
                <a:lnTo>
                  <a:pt x="63588" y="348742"/>
                </a:lnTo>
                <a:lnTo>
                  <a:pt x="29908" y="371995"/>
                </a:lnTo>
                <a:lnTo>
                  <a:pt x="7912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4991" y="588518"/>
                </a:lnTo>
                <a:lnTo>
                  <a:pt x="18707" y="609688"/>
                </a:lnTo>
                <a:lnTo>
                  <a:pt x="39751" y="623519"/>
                </a:lnTo>
                <a:lnTo>
                  <a:pt x="66700" y="628611"/>
                </a:lnTo>
                <a:lnTo>
                  <a:pt x="157391" y="628611"/>
                </a:lnTo>
                <a:lnTo>
                  <a:pt x="155117" y="608850"/>
                </a:lnTo>
                <a:lnTo>
                  <a:pt x="154825" y="602462"/>
                </a:lnTo>
                <a:lnTo>
                  <a:pt x="154647" y="446671"/>
                </a:lnTo>
                <a:lnTo>
                  <a:pt x="155028" y="394728"/>
                </a:lnTo>
                <a:lnTo>
                  <a:pt x="162153" y="343750"/>
                </a:lnTo>
                <a:lnTo>
                  <a:pt x="163372" y="339331"/>
                </a:lnTo>
                <a:close/>
              </a:path>
              <a:path w="739775" h="628650">
                <a:moveTo>
                  <a:pt x="497916" y="127558"/>
                </a:moveTo>
                <a:lnTo>
                  <a:pt x="487553" y="77990"/>
                </a:lnTo>
                <a:lnTo>
                  <a:pt x="459917" y="37439"/>
                </a:lnTo>
                <a:lnTo>
                  <a:pt x="419176" y="10058"/>
                </a:lnTo>
                <a:lnTo>
                  <a:pt x="369531" y="0"/>
                </a:lnTo>
                <a:lnTo>
                  <a:pt x="319887" y="10096"/>
                </a:lnTo>
                <a:lnTo>
                  <a:pt x="279146" y="37541"/>
                </a:lnTo>
                <a:lnTo>
                  <a:pt x="251523" y="78155"/>
                </a:lnTo>
                <a:lnTo>
                  <a:pt x="241236" y="127723"/>
                </a:lnTo>
                <a:lnTo>
                  <a:pt x="251117" y="177774"/>
                </a:lnTo>
                <a:lnTo>
                  <a:pt x="278511" y="218821"/>
                </a:lnTo>
                <a:lnTo>
                  <a:pt x="319265" y="246710"/>
                </a:lnTo>
                <a:lnTo>
                  <a:pt x="369277" y="257289"/>
                </a:lnTo>
                <a:lnTo>
                  <a:pt x="419036" y="247307"/>
                </a:lnTo>
                <a:lnTo>
                  <a:pt x="460070" y="219329"/>
                </a:lnTo>
                <a:lnTo>
                  <a:pt x="487857" y="177888"/>
                </a:lnTo>
                <a:lnTo>
                  <a:pt x="497916" y="127558"/>
                </a:lnTo>
                <a:close/>
              </a:path>
              <a:path w="739775" h="628650">
                <a:moveTo>
                  <a:pt x="541515" y="603351"/>
                </a:moveTo>
                <a:lnTo>
                  <a:pt x="541299" y="387032"/>
                </a:lnTo>
                <a:lnTo>
                  <a:pt x="524878" y="333590"/>
                </a:lnTo>
                <a:lnTo>
                  <a:pt x="470839" y="290093"/>
                </a:lnTo>
                <a:lnTo>
                  <a:pt x="401955" y="283641"/>
                </a:lnTo>
                <a:lnTo>
                  <a:pt x="296659" y="283819"/>
                </a:lnTo>
                <a:lnTo>
                  <a:pt x="246773" y="300647"/>
                </a:lnTo>
                <a:lnTo>
                  <a:pt x="203682" y="355269"/>
                </a:lnTo>
                <a:lnTo>
                  <a:pt x="197675" y="392163"/>
                </a:lnTo>
                <a:lnTo>
                  <a:pt x="197675" y="602729"/>
                </a:lnTo>
                <a:lnTo>
                  <a:pt x="199161" y="614476"/>
                </a:lnTo>
                <a:lnTo>
                  <a:pt x="203771" y="622515"/>
                </a:lnTo>
                <a:lnTo>
                  <a:pt x="211797" y="627138"/>
                </a:lnTo>
                <a:lnTo>
                  <a:pt x="223520" y="628611"/>
                </a:lnTo>
                <a:lnTo>
                  <a:pt x="369265" y="628611"/>
                </a:lnTo>
                <a:lnTo>
                  <a:pt x="516432" y="628523"/>
                </a:lnTo>
                <a:lnTo>
                  <a:pt x="541515" y="603351"/>
                </a:lnTo>
                <a:close/>
              </a:path>
              <a:path w="739775" h="628650">
                <a:moveTo>
                  <a:pt x="739165" y="572020"/>
                </a:moveTo>
                <a:lnTo>
                  <a:pt x="739076" y="434479"/>
                </a:lnTo>
                <a:lnTo>
                  <a:pt x="738568" y="433412"/>
                </a:lnTo>
                <a:lnTo>
                  <a:pt x="729348" y="402056"/>
                </a:lnTo>
                <a:lnTo>
                  <a:pt x="693966" y="359143"/>
                </a:lnTo>
                <a:lnTo>
                  <a:pt x="644804" y="340118"/>
                </a:lnTo>
                <a:lnTo>
                  <a:pt x="622058" y="338823"/>
                </a:lnTo>
                <a:lnTo>
                  <a:pt x="599071" y="339242"/>
                </a:lnTo>
                <a:lnTo>
                  <a:pt x="576021" y="339001"/>
                </a:lnTo>
                <a:lnTo>
                  <a:pt x="576199" y="341960"/>
                </a:lnTo>
                <a:lnTo>
                  <a:pt x="580466" y="357746"/>
                </a:lnTo>
                <a:lnTo>
                  <a:pt x="582891" y="372287"/>
                </a:lnTo>
                <a:lnTo>
                  <a:pt x="584085" y="387007"/>
                </a:lnTo>
                <a:lnTo>
                  <a:pt x="584403" y="401853"/>
                </a:lnTo>
                <a:lnTo>
                  <a:pt x="584403" y="562483"/>
                </a:lnTo>
                <a:lnTo>
                  <a:pt x="583247" y="627519"/>
                </a:lnTo>
                <a:lnTo>
                  <a:pt x="659917" y="627697"/>
                </a:lnTo>
                <a:lnTo>
                  <a:pt x="706539" y="620801"/>
                </a:lnTo>
                <a:lnTo>
                  <a:pt x="733437" y="590092"/>
                </a:lnTo>
                <a:lnTo>
                  <a:pt x="736638" y="581215"/>
                </a:lnTo>
                <a:lnTo>
                  <a:pt x="739165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9" name="Picture 109"/>
          <p:cNvPicPr/>
          <p:nvPr/>
        </p:nvPicPr>
        <p:blipFill>
          <a:blip r:embed="rId4"/>
          <a:stretch/>
        </p:blipFill>
        <p:spPr>
          <a:xfrm>
            <a:off x="1385294" y="3240099"/>
            <a:ext cx="191804" cy="192317"/>
          </a:xfrm>
          <a:prstGeom prst="rect">
            <a:avLst/>
          </a:prstGeom>
        </p:spPr>
      </p:pic>
      <p:pic>
        <p:nvPicPr>
          <p:cNvPr id="111" name="Picture 111"/>
          <p:cNvPicPr/>
          <p:nvPr/>
        </p:nvPicPr>
        <p:blipFill>
          <a:blip r:embed="rId5"/>
          <a:stretch/>
        </p:blipFill>
        <p:spPr>
          <a:xfrm>
            <a:off x="1836049" y="3240205"/>
            <a:ext cx="191778" cy="192213"/>
          </a:xfrm>
          <a:prstGeom prst="rect">
            <a:avLst/>
          </a:prstGeom>
        </p:spPr>
      </p:pic>
      <p:sp>
        <p:nvSpPr>
          <p:cNvPr id="112" name="Shape 112"/>
          <p:cNvSpPr/>
          <p:nvPr/>
        </p:nvSpPr>
        <p:spPr>
          <a:xfrm>
            <a:off x="5975500" y="2819600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4"/>
              <a:gd name="ODFBottom" fmla="val 1229360"/>
              <a:gd name="ODFWidth" fmla="val 4451984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280992" y="3116677"/>
            <a:ext cx="741045" cy="6286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41045"/>
              <a:gd name="ODFBottom" fmla="val 628650"/>
              <a:gd name="ODFWidth" fmla="val 741045"/>
              <a:gd name="ODFHeight" fmla="val 628650"/>
            </a:gdLst>
            <a:ahLst/>
            <a:cxnLst/>
            <a:rect l="OXMLTextRectL" t="OXMLTextRectT" r="OXMLTextRectR" b="OXMLTextRectB"/>
            <a:pathLst>
              <a:path w="741045" h="628650">
                <a:moveTo>
                  <a:pt x="163652" y="339331"/>
                </a:moveTo>
                <a:lnTo>
                  <a:pt x="134912" y="339090"/>
                </a:lnTo>
                <a:lnTo>
                  <a:pt x="106743" y="339331"/>
                </a:lnTo>
                <a:lnTo>
                  <a:pt x="63690" y="348742"/>
                </a:lnTo>
                <a:lnTo>
                  <a:pt x="29946" y="371995"/>
                </a:lnTo>
                <a:lnTo>
                  <a:pt x="7924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5003" y="588518"/>
                </a:lnTo>
                <a:lnTo>
                  <a:pt x="18745" y="609688"/>
                </a:lnTo>
                <a:lnTo>
                  <a:pt x="39814" y="623519"/>
                </a:lnTo>
                <a:lnTo>
                  <a:pt x="66802" y="628611"/>
                </a:lnTo>
                <a:lnTo>
                  <a:pt x="157657" y="628611"/>
                </a:lnTo>
                <a:lnTo>
                  <a:pt x="155384" y="608850"/>
                </a:lnTo>
                <a:lnTo>
                  <a:pt x="155079" y="602462"/>
                </a:lnTo>
                <a:lnTo>
                  <a:pt x="154901" y="446671"/>
                </a:lnTo>
                <a:lnTo>
                  <a:pt x="155295" y="394728"/>
                </a:lnTo>
                <a:lnTo>
                  <a:pt x="162420" y="343750"/>
                </a:lnTo>
                <a:lnTo>
                  <a:pt x="163652" y="339331"/>
                </a:lnTo>
                <a:close/>
              </a:path>
              <a:path w="741045" h="628650">
                <a:moveTo>
                  <a:pt x="498754" y="127558"/>
                </a:moveTo>
                <a:lnTo>
                  <a:pt x="488378" y="77990"/>
                </a:lnTo>
                <a:lnTo>
                  <a:pt x="460692" y="37439"/>
                </a:lnTo>
                <a:lnTo>
                  <a:pt x="419874" y="10058"/>
                </a:lnTo>
                <a:lnTo>
                  <a:pt x="370166" y="0"/>
                </a:lnTo>
                <a:lnTo>
                  <a:pt x="320421" y="10096"/>
                </a:lnTo>
                <a:lnTo>
                  <a:pt x="279615" y="37541"/>
                </a:lnTo>
                <a:lnTo>
                  <a:pt x="251955" y="78155"/>
                </a:lnTo>
                <a:lnTo>
                  <a:pt x="241642" y="127723"/>
                </a:lnTo>
                <a:lnTo>
                  <a:pt x="251548" y="177774"/>
                </a:lnTo>
                <a:lnTo>
                  <a:pt x="278980" y="218821"/>
                </a:lnTo>
                <a:lnTo>
                  <a:pt x="319798" y="246710"/>
                </a:lnTo>
                <a:lnTo>
                  <a:pt x="369900" y="257289"/>
                </a:lnTo>
                <a:lnTo>
                  <a:pt x="419747" y="247307"/>
                </a:lnTo>
                <a:lnTo>
                  <a:pt x="460844" y="219329"/>
                </a:lnTo>
                <a:lnTo>
                  <a:pt x="488683" y="177888"/>
                </a:lnTo>
                <a:lnTo>
                  <a:pt x="498754" y="127558"/>
                </a:lnTo>
                <a:close/>
              </a:path>
              <a:path w="741045" h="628650">
                <a:moveTo>
                  <a:pt x="542429" y="603351"/>
                </a:moveTo>
                <a:lnTo>
                  <a:pt x="542213" y="387032"/>
                </a:lnTo>
                <a:lnTo>
                  <a:pt x="525767" y="333590"/>
                </a:lnTo>
                <a:lnTo>
                  <a:pt x="471627" y="290093"/>
                </a:lnTo>
                <a:lnTo>
                  <a:pt x="402628" y="283641"/>
                </a:lnTo>
                <a:lnTo>
                  <a:pt x="297154" y="283819"/>
                </a:lnTo>
                <a:lnTo>
                  <a:pt x="247192" y="300647"/>
                </a:lnTo>
                <a:lnTo>
                  <a:pt x="204025" y="355269"/>
                </a:lnTo>
                <a:lnTo>
                  <a:pt x="198018" y="392163"/>
                </a:lnTo>
                <a:lnTo>
                  <a:pt x="198018" y="602729"/>
                </a:lnTo>
                <a:lnTo>
                  <a:pt x="199491" y="614476"/>
                </a:lnTo>
                <a:lnTo>
                  <a:pt x="204114" y="622515"/>
                </a:lnTo>
                <a:lnTo>
                  <a:pt x="212153" y="627138"/>
                </a:lnTo>
                <a:lnTo>
                  <a:pt x="223901" y="628611"/>
                </a:lnTo>
                <a:lnTo>
                  <a:pt x="369887" y="628611"/>
                </a:lnTo>
                <a:lnTo>
                  <a:pt x="517309" y="628523"/>
                </a:lnTo>
                <a:lnTo>
                  <a:pt x="542429" y="603351"/>
                </a:lnTo>
                <a:close/>
              </a:path>
              <a:path w="741045" h="628650">
                <a:moveTo>
                  <a:pt x="740422" y="572020"/>
                </a:moveTo>
                <a:lnTo>
                  <a:pt x="740321" y="434479"/>
                </a:lnTo>
                <a:lnTo>
                  <a:pt x="739813" y="433412"/>
                </a:lnTo>
                <a:lnTo>
                  <a:pt x="730580" y="402056"/>
                </a:lnTo>
                <a:lnTo>
                  <a:pt x="695147" y="359143"/>
                </a:lnTo>
                <a:lnTo>
                  <a:pt x="645896" y="340118"/>
                </a:lnTo>
                <a:lnTo>
                  <a:pt x="623112" y="338823"/>
                </a:lnTo>
                <a:lnTo>
                  <a:pt x="600087" y="339242"/>
                </a:lnTo>
                <a:lnTo>
                  <a:pt x="576986" y="339001"/>
                </a:lnTo>
                <a:lnTo>
                  <a:pt x="577176" y="341960"/>
                </a:lnTo>
                <a:lnTo>
                  <a:pt x="581456" y="357746"/>
                </a:lnTo>
                <a:lnTo>
                  <a:pt x="583869" y="372287"/>
                </a:lnTo>
                <a:lnTo>
                  <a:pt x="585076" y="387007"/>
                </a:lnTo>
                <a:lnTo>
                  <a:pt x="585393" y="401853"/>
                </a:lnTo>
                <a:lnTo>
                  <a:pt x="585393" y="562483"/>
                </a:lnTo>
                <a:lnTo>
                  <a:pt x="584225" y="627519"/>
                </a:lnTo>
                <a:lnTo>
                  <a:pt x="661035" y="627697"/>
                </a:lnTo>
                <a:lnTo>
                  <a:pt x="707732" y="620801"/>
                </a:lnTo>
                <a:lnTo>
                  <a:pt x="734682" y="590092"/>
                </a:lnTo>
                <a:lnTo>
                  <a:pt x="737882" y="581215"/>
                </a:lnTo>
                <a:lnTo>
                  <a:pt x="740422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5" name="Picture 115"/>
          <p:cNvPicPr/>
          <p:nvPr/>
        </p:nvPicPr>
        <p:blipFill>
          <a:blip r:embed="rId6"/>
          <a:stretch/>
        </p:blipFill>
        <p:spPr>
          <a:xfrm>
            <a:off x="6313689" y="3206555"/>
            <a:ext cx="192130" cy="192318"/>
          </a:xfrm>
          <a:prstGeom prst="rect">
            <a:avLst/>
          </a:prstGeom>
        </p:spPr>
      </p:pic>
      <p:pic>
        <p:nvPicPr>
          <p:cNvPr id="117" name="Picture 117"/>
          <p:cNvPicPr/>
          <p:nvPr/>
        </p:nvPicPr>
        <p:blipFill>
          <a:blip r:embed="rId7"/>
          <a:stretch/>
        </p:blipFill>
        <p:spPr>
          <a:xfrm>
            <a:off x="6765209" y="3206661"/>
            <a:ext cx="192105" cy="192212"/>
          </a:xfrm>
          <a:prstGeom prst="rect">
            <a:avLst/>
          </a:prstGeom>
        </p:spPr>
      </p:pic>
      <p:sp>
        <p:nvSpPr>
          <p:cNvPr id="118" name="Shape 118"/>
          <p:cNvSpPr/>
          <p:nvPr/>
        </p:nvSpPr>
        <p:spPr>
          <a:xfrm>
            <a:off x="1392120" y="4524647"/>
            <a:ext cx="630555" cy="63055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30555"/>
              <a:gd name="ODFBottom" fmla="val 630554"/>
              <a:gd name="ODFWidth" fmla="val 630555"/>
              <a:gd name="ODFHeight" fmla="val 630554"/>
            </a:gdLst>
            <a:ahLst/>
            <a:cxnLst/>
            <a:rect l="OXMLTextRectL" t="OXMLTextRectT" r="OXMLTextRectR" b="OXMLTextRectB"/>
            <a:pathLst>
              <a:path w="630555" h="630554">
                <a:moveTo>
                  <a:pt x="314460" y="0"/>
                </a:moveTo>
                <a:lnTo>
                  <a:pt x="153914" y="431"/>
                </a:lnTo>
                <a:lnTo>
                  <a:pt x="109099" y="7601"/>
                </a:lnTo>
                <a:lnTo>
                  <a:pt x="69134" y="27191"/>
                </a:lnTo>
                <a:lnTo>
                  <a:pt x="36301" y="57032"/>
                </a:lnTo>
                <a:lnTo>
                  <a:pt x="12884" y="94958"/>
                </a:lnTo>
                <a:lnTo>
                  <a:pt x="1166" y="138802"/>
                </a:lnTo>
                <a:lnTo>
                  <a:pt x="867" y="140598"/>
                </a:lnTo>
                <a:lnTo>
                  <a:pt x="478" y="142380"/>
                </a:lnTo>
                <a:lnTo>
                  <a:pt x="0" y="144148"/>
                </a:lnTo>
                <a:lnTo>
                  <a:pt x="0" y="486065"/>
                </a:lnTo>
                <a:lnTo>
                  <a:pt x="1750" y="494956"/>
                </a:lnTo>
                <a:lnTo>
                  <a:pt x="3405" y="503877"/>
                </a:lnTo>
                <a:lnTo>
                  <a:pt x="28814" y="562966"/>
                </a:lnTo>
                <a:lnTo>
                  <a:pt x="57765" y="594796"/>
                </a:lnTo>
                <a:lnTo>
                  <a:pt x="94772" y="616776"/>
                </a:lnTo>
                <a:lnTo>
                  <a:pt x="139834" y="628906"/>
                </a:lnTo>
                <a:lnTo>
                  <a:pt x="141219" y="629182"/>
                </a:lnTo>
                <a:lnTo>
                  <a:pt x="142590" y="629539"/>
                </a:lnTo>
                <a:lnTo>
                  <a:pt x="143934" y="629974"/>
                </a:lnTo>
                <a:lnTo>
                  <a:pt x="485919" y="629974"/>
                </a:lnTo>
                <a:lnTo>
                  <a:pt x="500658" y="627161"/>
                </a:lnTo>
                <a:lnTo>
                  <a:pt x="561298" y="602484"/>
                </a:lnTo>
                <a:lnTo>
                  <a:pt x="597424" y="568405"/>
                </a:lnTo>
                <a:lnTo>
                  <a:pt x="621065" y="524807"/>
                </a:lnTo>
                <a:lnTo>
                  <a:pt x="629298" y="476976"/>
                </a:lnTo>
                <a:lnTo>
                  <a:pt x="153023" y="476976"/>
                </a:lnTo>
                <a:lnTo>
                  <a:pt x="153023" y="330421"/>
                </a:lnTo>
                <a:lnTo>
                  <a:pt x="276288" y="330421"/>
                </a:lnTo>
                <a:lnTo>
                  <a:pt x="424582" y="182152"/>
                </a:lnTo>
                <a:lnTo>
                  <a:pt x="330329" y="182152"/>
                </a:lnTo>
                <a:lnTo>
                  <a:pt x="330329" y="153238"/>
                </a:lnTo>
                <a:lnTo>
                  <a:pt x="629357" y="153239"/>
                </a:lnTo>
                <a:lnTo>
                  <a:pt x="621511" y="106525"/>
                </a:lnTo>
                <a:lnTo>
                  <a:pt x="599366" y="64199"/>
                </a:lnTo>
                <a:lnTo>
                  <a:pt x="565832" y="30678"/>
                </a:lnTo>
                <a:lnTo>
                  <a:pt x="523510" y="8557"/>
                </a:lnTo>
                <a:lnTo>
                  <a:pt x="475006" y="431"/>
                </a:lnTo>
                <a:lnTo>
                  <a:pt x="314460" y="0"/>
                </a:lnTo>
                <a:close/>
              </a:path>
              <a:path w="630555" h="630554">
                <a:moveTo>
                  <a:pt x="448053" y="205376"/>
                </a:moveTo>
                <a:lnTo>
                  <a:pt x="205627" y="447788"/>
                </a:lnTo>
                <a:lnTo>
                  <a:pt x="299524" y="447788"/>
                </a:lnTo>
                <a:lnTo>
                  <a:pt x="299524" y="476976"/>
                </a:lnTo>
                <a:lnTo>
                  <a:pt x="629298" y="476976"/>
                </a:lnTo>
                <a:lnTo>
                  <a:pt x="629921" y="421555"/>
                </a:lnTo>
                <a:lnTo>
                  <a:pt x="630075" y="368259"/>
                </a:lnTo>
                <a:lnTo>
                  <a:pt x="630112" y="299753"/>
                </a:lnTo>
                <a:lnTo>
                  <a:pt x="448053" y="299753"/>
                </a:lnTo>
                <a:lnTo>
                  <a:pt x="448053" y="205376"/>
                </a:lnTo>
                <a:close/>
              </a:path>
              <a:path w="630555" h="630554">
                <a:moveTo>
                  <a:pt x="276288" y="330421"/>
                </a:moveTo>
                <a:lnTo>
                  <a:pt x="181841" y="330421"/>
                </a:lnTo>
                <a:lnTo>
                  <a:pt x="181841" y="424852"/>
                </a:lnTo>
                <a:lnTo>
                  <a:pt x="276288" y="330421"/>
                </a:lnTo>
                <a:close/>
              </a:path>
              <a:path w="630555" h="630554">
                <a:moveTo>
                  <a:pt x="629357" y="153239"/>
                </a:moveTo>
                <a:lnTo>
                  <a:pt x="476816" y="153238"/>
                </a:lnTo>
                <a:lnTo>
                  <a:pt x="476816" y="299753"/>
                </a:lnTo>
                <a:lnTo>
                  <a:pt x="630112" y="299753"/>
                </a:lnTo>
                <a:lnTo>
                  <a:pt x="630075" y="261663"/>
                </a:lnTo>
                <a:lnTo>
                  <a:pt x="629921" y="208364"/>
                </a:lnTo>
                <a:lnTo>
                  <a:pt x="629664" y="155062"/>
                </a:lnTo>
                <a:lnTo>
                  <a:pt x="629357" y="153239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6368409" y="4524985"/>
            <a:ext cx="630555" cy="629920"/>
            <a:chOff x="0" y="0"/>
            <a:chExt cx="630555" cy="629920"/>
          </a:xfrm>
        </p:grpSpPr>
        <p:sp>
          <p:nvSpPr>
            <p:cNvPr id="120" name="Shape 120"/>
            <p:cNvSpPr/>
            <p:nvPr/>
          </p:nvSpPr>
          <p:spPr>
            <a:xfrm>
              <a:off x="-6" y="5"/>
              <a:ext cx="630555" cy="62992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30554"/>
                <a:gd name="ODFBottom" fmla="val 629920"/>
                <a:gd name="ODFWidth" fmla="val 630554"/>
                <a:gd name="ODFHeight" fmla="val 629920"/>
              </a:gdLst>
              <a:ahLst/>
              <a:cxnLst/>
              <a:rect l="OXMLTextRectL" t="OXMLTextRectT" r="OXMLTextRectR" b="OXMLTextRectB"/>
              <a:pathLst>
                <a:path w="630554" h="629920">
                  <a:moveTo>
                    <a:pt x="301015" y="623671"/>
                  </a:moveTo>
                  <a:lnTo>
                    <a:pt x="299923" y="622096"/>
                  </a:lnTo>
                  <a:lnTo>
                    <a:pt x="174345" y="496544"/>
                  </a:lnTo>
                  <a:lnTo>
                    <a:pt x="172173" y="498449"/>
                  </a:lnTo>
                  <a:lnTo>
                    <a:pt x="15849" y="578383"/>
                  </a:lnTo>
                  <a:lnTo>
                    <a:pt x="13271" y="579869"/>
                  </a:lnTo>
                  <a:lnTo>
                    <a:pt x="11201" y="582079"/>
                  </a:lnTo>
                  <a:lnTo>
                    <a:pt x="6324" y="591794"/>
                  </a:lnTo>
                  <a:lnTo>
                    <a:pt x="3263" y="599097"/>
                  </a:lnTo>
                  <a:lnTo>
                    <a:pt x="0" y="606348"/>
                  </a:lnTo>
                  <a:lnTo>
                    <a:pt x="0" y="616165"/>
                  </a:lnTo>
                  <a:lnTo>
                    <a:pt x="2806" y="622147"/>
                  </a:lnTo>
                  <a:lnTo>
                    <a:pt x="7620" y="626960"/>
                  </a:lnTo>
                  <a:lnTo>
                    <a:pt x="13601" y="629767"/>
                  </a:lnTo>
                  <a:lnTo>
                    <a:pt x="291960" y="629767"/>
                  </a:lnTo>
                  <a:lnTo>
                    <a:pt x="301015" y="623671"/>
                  </a:lnTo>
                  <a:close/>
                </a:path>
                <a:path w="630554" h="629920">
                  <a:moveTo>
                    <a:pt x="482104" y="174980"/>
                  </a:moveTo>
                  <a:lnTo>
                    <a:pt x="479653" y="144322"/>
                  </a:lnTo>
                  <a:lnTo>
                    <a:pt x="479577" y="143916"/>
                  </a:lnTo>
                  <a:lnTo>
                    <a:pt x="469861" y="110236"/>
                  </a:lnTo>
                  <a:lnTo>
                    <a:pt x="466013" y="96888"/>
                  </a:lnTo>
                  <a:lnTo>
                    <a:pt x="442391" y="58115"/>
                  </a:lnTo>
                  <a:lnTo>
                    <a:pt x="410565" y="28549"/>
                  </a:lnTo>
                  <a:lnTo>
                    <a:pt x="372351" y="8928"/>
                  </a:lnTo>
                  <a:lnTo>
                    <a:pt x="370878" y="8623"/>
                  </a:lnTo>
                  <a:lnTo>
                    <a:pt x="370878" y="165493"/>
                  </a:lnTo>
                  <a:lnTo>
                    <a:pt x="366610" y="187109"/>
                  </a:lnTo>
                  <a:lnTo>
                    <a:pt x="354774" y="204787"/>
                  </a:lnTo>
                  <a:lnTo>
                    <a:pt x="337185" y="216750"/>
                  </a:lnTo>
                  <a:lnTo>
                    <a:pt x="315595" y="221208"/>
                  </a:lnTo>
                  <a:lnTo>
                    <a:pt x="315264" y="221208"/>
                  </a:lnTo>
                  <a:lnTo>
                    <a:pt x="293725" y="216890"/>
                  </a:lnTo>
                  <a:lnTo>
                    <a:pt x="276123" y="205066"/>
                  </a:lnTo>
                  <a:lnTo>
                    <a:pt x="264248" y="187502"/>
                  </a:lnTo>
                  <a:lnTo>
                    <a:pt x="259867" y="165938"/>
                  </a:lnTo>
                  <a:lnTo>
                    <a:pt x="264134" y="144322"/>
                  </a:lnTo>
                  <a:lnTo>
                    <a:pt x="275958" y="126644"/>
                  </a:lnTo>
                  <a:lnTo>
                    <a:pt x="293560" y="114681"/>
                  </a:lnTo>
                  <a:lnTo>
                    <a:pt x="315150" y="110236"/>
                  </a:lnTo>
                  <a:lnTo>
                    <a:pt x="336765" y="114503"/>
                  </a:lnTo>
                  <a:lnTo>
                    <a:pt x="354469" y="126326"/>
                  </a:lnTo>
                  <a:lnTo>
                    <a:pt x="366433" y="143916"/>
                  </a:lnTo>
                  <a:lnTo>
                    <a:pt x="370878" y="165493"/>
                  </a:lnTo>
                  <a:lnTo>
                    <a:pt x="370878" y="8623"/>
                  </a:lnTo>
                  <a:lnTo>
                    <a:pt x="329565" y="0"/>
                  </a:lnTo>
                  <a:lnTo>
                    <a:pt x="284238" y="1689"/>
                  </a:lnTo>
                  <a:lnTo>
                    <a:pt x="243700" y="13982"/>
                  </a:lnTo>
                  <a:lnTo>
                    <a:pt x="208267" y="37147"/>
                  </a:lnTo>
                  <a:lnTo>
                    <a:pt x="178257" y="71437"/>
                  </a:lnTo>
                  <a:lnTo>
                    <a:pt x="155397" y="122288"/>
                  </a:lnTo>
                  <a:lnTo>
                    <a:pt x="148120" y="177761"/>
                  </a:lnTo>
                  <a:lnTo>
                    <a:pt x="148678" y="185343"/>
                  </a:lnTo>
                  <a:lnTo>
                    <a:pt x="148882" y="192938"/>
                  </a:lnTo>
                  <a:lnTo>
                    <a:pt x="159499" y="243344"/>
                  </a:lnTo>
                  <a:lnTo>
                    <a:pt x="175653" y="284162"/>
                  </a:lnTo>
                  <a:lnTo>
                    <a:pt x="201650" y="334276"/>
                  </a:lnTo>
                  <a:lnTo>
                    <a:pt x="231368" y="381939"/>
                  </a:lnTo>
                  <a:lnTo>
                    <a:pt x="264160" y="427583"/>
                  </a:lnTo>
                  <a:lnTo>
                    <a:pt x="299339" y="471614"/>
                  </a:lnTo>
                  <a:lnTo>
                    <a:pt x="315455" y="480720"/>
                  </a:lnTo>
                  <a:lnTo>
                    <a:pt x="323659" y="478472"/>
                  </a:lnTo>
                  <a:lnTo>
                    <a:pt x="355676" y="441337"/>
                  </a:lnTo>
                  <a:lnTo>
                    <a:pt x="379183" y="410514"/>
                  </a:lnTo>
                  <a:lnTo>
                    <a:pt x="403517" y="375691"/>
                  </a:lnTo>
                  <a:lnTo>
                    <a:pt x="426059" y="339826"/>
                  </a:lnTo>
                  <a:lnTo>
                    <a:pt x="446316" y="302628"/>
                  </a:lnTo>
                  <a:lnTo>
                    <a:pt x="463791" y="263829"/>
                  </a:lnTo>
                  <a:lnTo>
                    <a:pt x="476580" y="221208"/>
                  </a:lnTo>
                  <a:lnTo>
                    <a:pt x="479971" y="205130"/>
                  </a:lnTo>
                  <a:lnTo>
                    <a:pt x="482104" y="174980"/>
                  </a:lnTo>
                  <a:close/>
                </a:path>
                <a:path w="630554" h="629920">
                  <a:moveTo>
                    <a:pt x="576694" y="481330"/>
                  </a:moveTo>
                  <a:lnTo>
                    <a:pt x="517613" y="344271"/>
                  </a:lnTo>
                  <a:lnTo>
                    <a:pt x="515073" y="337959"/>
                  </a:lnTo>
                  <a:lnTo>
                    <a:pt x="508939" y="333832"/>
                  </a:lnTo>
                  <a:lnTo>
                    <a:pt x="502132" y="333857"/>
                  </a:lnTo>
                  <a:lnTo>
                    <a:pt x="493915" y="333552"/>
                  </a:lnTo>
                  <a:lnTo>
                    <a:pt x="485698" y="333844"/>
                  </a:lnTo>
                  <a:lnTo>
                    <a:pt x="473951" y="333425"/>
                  </a:lnTo>
                  <a:lnTo>
                    <a:pt x="472046" y="334683"/>
                  </a:lnTo>
                  <a:lnTo>
                    <a:pt x="445744" y="379641"/>
                  </a:lnTo>
                  <a:lnTo>
                    <a:pt x="419036" y="419989"/>
                  </a:lnTo>
                  <a:lnTo>
                    <a:pt x="390372" y="458978"/>
                  </a:lnTo>
                  <a:lnTo>
                    <a:pt x="359918" y="496735"/>
                  </a:lnTo>
                  <a:lnTo>
                    <a:pt x="339039" y="513283"/>
                  </a:lnTo>
                  <a:lnTo>
                    <a:pt x="315391" y="518782"/>
                  </a:lnTo>
                  <a:lnTo>
                    <a:pt x="291757" y="513232"/>
                  </a:lnTo>
                  <a:lnTo>
                    <a:pt x="270916" y="496633"/>
                  </a:lnTo>
                  <a:lnTo>
                    <a:pt x="242798" y="462381"/>
                  </a:lnTo>
                  <a:lnTo>
                    <a:pt x="209829" y="479298"/>
                  </a:lnTo>
                  <a:lnTo>
                    <a:pt x="213220" y="483082"/>
                  </a:lnTo>
                  <a:lnTo>
                    <a:pt x="335203" y="604913"/>
                  </a:lnTo>
                  <a:lnTo>
                    <a:pt x="337756" y="605409"/>
                  </a:lnTo>
                  <a:lnTo>
                    <a:pt x="576694" y="481330"/>
                  </a:lnTo>
                  <a:close/>
                </a:path>
                <a:path w="630554" h="629920">
                  <a:moveTo>
                    <a:pt x="630415" y="609041"/>
                  </a:moveTo>
                  <a:lnTo>
                    <a:pt x="627100" y="598843"/>
                  </a:lnTo>
                  <a:lnTo>
                    <a:pt x="591362" y="515696"/>
                  </a:lnTo>
                  <a:lnTo>
                    <a:pt x="413118" y="607860"/>
                  </a:lnTo>
                  <a:lnTo>
                    <a:pt x="372071" y="629754"/>
                  </a:lnTo>
                  <a:lnTo>
                    <a:pt x="617207" y="629754"/>
                  </a:lnTo>
                  <a:lnTo>
                    <a:pt x="625792" y="623468"/>
                  </a:lnTo>
                  <a:lnTo>
                    <a:pt x="630085" y="616915"/>
                  </a:lnTo>
                  <a:lnTo>
                    <a:pt x="630415" y="609041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2" name="Picture 122"/>
            <p:cNvPicPr/>
            <p:nvPr/>
          </p:nvPicPr>
          <p:blipFill>
            <a:blip r:embed="rId8"/>
            <a:stretch/>
          </p:blipFill>
          <p:spPr>
            <a:xfrm>
              <a:off x="35397" y="331327"/>
              <a:ext cx="185053" cy="194876"/>
            </a:xfrm>
            <a:prstGeom prst="rect">
              <a:avLst/>
            </a:prstGeom>
          </p:spPr>
        </p:pic>
        <p:sp>
          <p:nvSpPr>
            <p:cNvPr id="123" name="Shape 123"/>
            <p:cNvSpPr/>
            <p:nvPr/>
          </p:nvSpPr>
          <p:spPr>
            <a:xfrm>
              <a:off x="296892" y="145969"/>
              <a:ext cx="37465" cy="3873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464"/>
                <a:gd name="ODFBottom" fmla="val 38735"/>
                <a:gd name="ODFWidth" fmla="val 37464"/>
                <a:gd name="ODFHeight" fmla="val 38735"/>
              </a:gdLst>
              <a:ahLst/>
              <a:cxnLst/>
              <a:rect l="OXMLTextRectL" t="OXMLTextRectT" r="OXMLTextRectR" b="OXMLTextRectB"/>
              <a:pathLst>
                <a:path w="37464" h="38735">
                  <a:moveTo>
                    <a:pt x="16943" y="0"/>
                  </a:moveTo>
                  <a:lnTo>
                    <a:pt x="9867" y="2054"/>
                  </a:lnTo>
                  <a:lnTo>
                    <a:pt x="4320" y="6506"/>
                  </a:lnTo>
                  <a:lnTo>
                    <a:pt x="850" y="12712"/>
                  </a:lnTo>
                  <a:lnTo>
                    <a:pt x="0" y="20028"/>
                  </a:lnTo>
                  <a:lnTo>
                    <a:pt x="1515" y="27159"/>
                  </a:lnTo>
                  <a:lnTo>
                    <a:pt x="5511" y="32956"/>
                  </a:lnTo>
                  <a:lnTo>
                    <a:pt x="11388" y="36832"/>
                  </a:lnTo>
                  <a:lnTo>
                    <a:pt x="18551" y="38202"/>
                  </a:lnTo>
                  <a:lnTo>
                    <a:pt x="25697" y="36791"/>
                  </a:lnTo>
                  <a:lnTo>
                    <a:pt x="31545" y="32889"/>
                  </a:lnTo>
                  <a:lnTo>
                    <a:pt x="35502" y="27081"/>
                  </a:lnTo>
                  <a:lnTo>
                    <a:pt x="36979" y="19956"/>
                  </a:lnTo>
                  <a:lnTo>
                    <a:pt x="37061" y="18946"/>
                  </a:lnTo>
                  <a:lnTo>
                    <a:pt x="37061" y="17937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6" name="Shape 126"/>
          <p:cNvSpPr txBox="1"/>
          <p:nvPr/>
        </p:nvSpPr>
        <p:spPr>
          <a:xfrm>
            <a:off x="2473438" y="2987675"/>
            <a:ext cx="2369509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60,3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тыс.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чел.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284485" y="2987675"/>
            <a:ext cx="2369508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46,9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тыс. чел.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490983" y="4391426"/>
            <a:ext cx="2369509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3,1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тыс. м</a:t>
            </a:r>
            <a:r>
              <a:rPr sz="1800" b="1" baseline="300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254953" y="4359275"/>
            <a:ext cx="2369508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2978" y="6823579"/>
            <a:ext cx="536324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Железнодорожная станция «Боровичи»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Октябрьской железной дороги (код 053506)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не электрифицированная ветка «Боровичи –Угловка»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077605" y="873924"/>
            <a:ext cx="7738796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ОБЩАЯ ХАРАКТЕРИСТИКА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РАЙОНА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085883" y="6086669"/>
            <a:ext cx="5549130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ТРАНСПОРТНАЯ ДОСТУПНОСТЬ РАЙОНА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469741" y="3347062"/>
            <a:ext cx="309681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/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ЧИСЛЕННОСТЬ НАСЕЛЕНИЯ РАЙОНА 2023 г.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284485" y="3406065"/>
            <a:ext cx="30800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НАСЕЛЕНИЕ В РАЙОНОМ ЦЕНТРЕ 2023 г.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490983" y="4795877"/>
            <a:ext cx="294634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ПЛОЩАДЬ </a:t>
            </a: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</a:t>
            </a:r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АЙОНА</a:t>
            </a:r>
            <a:b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</a:br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2023 г.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234020" y="4658321"/>
            <a:ext cx="339115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/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КОЛИЧЕСТВО НАСЕЛЕННЫХ ПУНКТОВ 2023 г.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-213360" y="7940323"/>
            <a:ext cx="5924826" cy="240498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5630" y="2819600"/>
            <a:ext cx="7214906" cy="5145245"/>
          </a:xfrm>
          <a:prstGeom prst="rect">
            <a:avLst/>
          </a:prstGeom>
        </p:spPr>
      </p:pic>
      <p:sp>
        <p:nvSpPr>
          <p:cNvPr id="48" name="Shape 130"/>
          <p:cNvSpPr txBox="1"/>
          <p:nvPr/>
        </p:nvSpPr>
        <p:spPr>
          <a:xfrm>
            <a:off x="98886" y="8294846"/>
            <a:ext cx="5271431" cy="16312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Через город Боровичи проходят:</a:t>
            </a:r>
          </a:p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 автомобильные дороги федерального значения: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Крестцы–Окуловка–Боровичи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Устюжна–Валдай</a:t>
            </a:r>
            <a:endParaRPr lang="ru-RU" sz="16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автомобильная дорога регионального значения: </a:t>
            </a:r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Спасская Полисть–Любытино–Боровичи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9171" y="7964845"/>
            <a:ext cx="5925826" cy="240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66625" y="8125569"/>
            <a:ext cx="51663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Минимальное время в пути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скоростном поезде «Сапсан» (из Окуловки)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Санкт-Петербург            1,5 час.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Москва                            2,5 час.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автомобиле по трассе М11 «Нева» 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Санкт-Петербург            2,5 час.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Москва                            3,5 час.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3806" y="6668899"/>
            <a:ext cx="44871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Расстояние от города Боровичи до: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Санкт-Петербург                                    353 км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Великий Новгород                                 177 км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Москва                                                    436 км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9369729" y="107760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-425450"/>
            <a:ext cx="2056765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2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hape 146"/>
          <p:cNvSpPr/>
          <p:nvPr/>
        </p:nvSpPr>
        <p:spPr>
          <a:xfrm rot="10800000">
            <a:off x="12682023" y="2644751"/>
            <a:ext cx="7885627" cy="3302318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293100"/>
              <a:gd name="ODFBottom" fmla="val 8431530"/>
              <a:gd name="ODFWidth" fmla="val 8293100"/>
              <a:gd name="ODFHeight" fmla="val 8431530"/>
            </a:gdLst>
            <a:ahLst/>
            <a:cxnLst/>
            <a:rect l="OXMLTextRectL" t="OXMLTextRectT" r="OXMLTextRectR" b="OXMLTextRect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33650" y="4968875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5233650" y="4199658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A6A6A6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5233650" y="3444875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404040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160727" y="3226115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077605" y="873924"/>
            <a:ext cx="161372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СОЦИАЛЬНО-ЭКОНОМИЧЕСКИЕ ПОКАЗАТЕЛИ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5995650" y="3301247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995650" y="4058874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6044259" y="4804074"/>
            <a:ext cx="908155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160727" y="2587190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ОБЪЕМ ИНВЕСТИЦИЙ В ОСНОВНОЙ КАПИТАЛ (МЛРД 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181616" y="3226115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202504" y="3226115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160726" y="4854175"/>
            <a:ext cx="1486235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16 760,0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160727" y="4215250"/>
            <a:ext cx="978107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СРЕДНИЙ РАЗМЕР ПЕНСИИ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НОВГОРОДСКОЙ ОБЛАСТИ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181616" y="4854175"/>
            <a:ext cx="1486235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19 299,0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202504" y="4854175"/>
            <a:ext cx="1486234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20 785,0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160727" y="6513870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160727" y="5874946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ОБЪЕМ РОЗНИЧНОГО ТОВАРООБОРОТА (МЛРД 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181616" y="6513870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202504" y="6513870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18,3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160727" y="8121261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36 894,1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77605" y="7541358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СРЕДНЯЯ ЗП 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205474" y="8121261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43 023,1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202504" y="8121261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49 746,9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130313" y="9704889"/>
            <a:ext cx="2259767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6 410 935 800,0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130314" y="9065964"/>
            <a:ext cx="1231546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ОБЩИЙ ФОНД ОПЛАТЫ ТРУДА ПО ПОЛНОМУ КРУГУ ОРГАНИЗАЦИЙ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619748" y="9704889"/>
            <a:ext cx="2259767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7 556 395 900,0</a:t>
            </a:r>
          </a:p>
        </p:txBody>
      </p:sp>
      <p:sp>
        <p:nvSpPr>
          <p:cNvPr id="175" name="Shape 175"/>
          <p:cNvSpPr/>
          <p:nvPr/>
        </p:nvSpPr>
        <p:spPr>
          <a:xfrm>
            <a:off x="6101788" y="9704889"/>
            <a:ext cx="2372513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8 656 289 100,0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АДМИНИСТРАЦИЕЙ БОРОВИЧСКОГО МУНИЦИПАЛЬНОГО РАЙОНА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11891" y="10672109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809278" y="-212725"/>
            <a:ext cx="21356108" cy="1173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349318" y="1152748"/>
            <a:ext cx="11034122" cy="84340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351125"/>
              <a:gd name="ODFBottom" fmla="val 8434070"/>
              <a:gd name="ODFWidth" fmla="val 15351125"/>
              <a:gd name="ODFHeight" fmla="val 8434070"/>
            </a:gdLst>
            <a:ahLst/>
            <a:cxnLst/>
            <a:rect l="OXMLTextRectL" t="OXMLTextRectT" r="OXMLTextRectR" b="OXMLTextRect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3" name="Picture 183"/>
          <p:cNvPicPr/>
          <p:nvPr/>
        </p:nvPicPr>
        <p:blipFill>
          <a:blip r:embed="rId2"/>
          <a:stretch/>
        </p:blipFill>
        <p:spPr>
          <a:xfrm>
            <a:off x="0" y="885836"/>
            <a:ext cx="8588848" cy="8988417"/>
          </a:xfrm>
          <a:prstGeom prst="rect">
            <a:avLst/>
          </a:prstGeom>
        </p:spPr>
      </p:pic>
      <p:sp>
        <p:nvSpPr>
          <p:cNvPr id="184" name="Shape 184"/>
          <p:cNvSpPr/>
          <p:nvPr/>
        </p:nvSpPr>
        <p:spPr>
          <a:xfrm>
            <a:off x="-788458" y="1171063"/>
            <a:ext cx="9081558" cy="843153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293100"/>
              <a:gd name="ODFBottom" fmla="val 8431530"/>
              <a:gd name="ODFWidth" fmla="val 8293100"/>
              <a:gd name="ODFHeight" fmla="val 8431530"/>
            </a:gdLst>
            <a:ahLst/>
            <a:cxnLst/>
            <a:rect l="OXMLTextRectL" t="OXMLTextRectT" r="OXMLTextRectR" b="OXMLTextRect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6" name="Picture 186"/>
          <p:cNvPicPr/>
          <p:nvPr/>
        </p:nvPicPr>
        <p:blipFill>
          <a:blip r:embed="rId3"/>
          <a:stretch/>
        </p:blipFill>
        <p:spPr>
          <a:xfrm>
            <a:off x="4824179" y="7769210"/>
            <a:ext cx="3173173" cy="1580669"/>
          </a:xfrm>
          <a:prstGeom prst="rect">
            <a:avLst/>
          </a:prstGeom>
        </p:spPr>
      </p:pic>
      <p:pic>
        <p:nvPicPr>
          <p:cNvPr id="188" name="Picture 188"/>
          <p:cNvPicPr/>
          <p:nvPr/>
        </p:nvPicPr>
        <p:blipFill>
          <a:blip r:embed="rId4"/>
          <a:stretch/>
        </p:blipFill>
        <p:spPr>
          <a:xfrm>
            <a:off x="11911155" y="5143613"/>
            <a:ext cx="160832" cy="226171"/>
          </a:xfrm>
          <a:prstGeom prst="rect">
            <a:avLst/>
          </a:prstGeom>
        </p:spPr>
      </p:pic>
      <p:sp>
        <p:nvSpPr>
          <p:cNvPr id="189" name="Shape 189"/>
          <p:cNvSpPr txBox="1"/>
          <p:nvPr/>
        </p:nvSpPr>
        <p:spPr>
          <a:xfrm>
            <a:off x="-112261" y="1559097"/>
            <a:ext cx="7857490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4000" b="1" dirty="0">
                <a:solidFill>
                  <a:srgbClr val="B1C1E4"/>
                </a:solidFill>
                <a:latin typeface="Arial"/>
                <a:ea typeface="Arial"/>
                <a:cs typeface="Arial"/>
              </a:rPr>
              <a:t>Преимущества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4000" b="1" dirty="0">
                <a:solidFill>
                  <a:srgbClr val="B1C1E4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4000" b="1" dirty="0">
              <a:solidFill>
                <a:srgbClr val="B1C1E4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1" name="Picture 191"/>
          <p:cNvPicPr/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>
          <a:xfrm>
            <a:off x="9438366" y="1579231"/>
            <a:ext cx="902458" cy="902457"/>
          </a:xfrm>
          <a:prstGeom prst="rect">
            <a:avLst/>
          </a:prstGeom>
        </p:spPr>
      </p:pic>
      <p:pic>
        <p:nvPicPr>
          <p:cNvPr id="195" name="Picture 195"/>
          <p:cNvPicPr/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>
          <a:xfrm>
            <a:off x="9438366" y="4423215"/>
            <a:ext cx="776493" cy="776494"/>
          </a:xfrm>
          <a:prstGeom prst="rect">
            <a:avLst/>
          </a:prstGeom>
        </p:spPr>
      </p:pic>
      <p:pic>
        <p:nvPicPr>
          <p:cNvPr id="197" name="Picture 197"/>
          <p:cNvPicPr/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>
          <a:xfrm>
            <a:off x="9438366" y="5727292"/>
            <a:ext cx="776493" cy="776494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>
          <a:xfrm>
            <a:off x="9438366" y="8052751"/>
            <a:ext cx="738285" cy="738285"/>
          </a:xfrm>
          <a:prstGeom prst="rect">
            <a:avLst/>
          </a:prstGeom>
        </p:spPr>
      </p:pic>
      <p:sp>
        <p:nvSpPr>
          <p:cNvPr id="208" name="Shape 208"/>
          <p:cNvSpPr txBox="1"/>
          <p:nvPr/>
        </p:nvSpPr>
        <p:spPr>
          <a:xfrm>
            <a:off x="-137553" y="1061352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rgbClr val="4756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image1.jpe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81971" y="3909533"/>
            <a:ext cx="4491364" cy="2920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553" y="4651375"/>
            <a:ext cx="3643541" cy="3992993"/>
          </a:xfrm>
          <a:prstGeom prst="rect">
            <a:avLst/>
          </a:prstGeom>
        </p:spPr>
      </p:pic>
      <p:sp>
        <p:nvSpPr>
          <p:cNvPr id="25" name="Shape 367"/>
          <p:cNvSpPr txBox="1"/>
          <p:nvPr/>
        </p:nvSpPr>
        <p:spPr>
          <a:xfrm>
            <a:off x="10636572" y="1716708"/>
            <a:ext cx="8002236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Более 20 предприятий работают в промышленном комплексе</a:t>
            </a:r>
            <a:endParaRPr lang="ru-RU" sz="2000" b="1" dirty="0">
              <a:solidFill>
                <a:schemeClr val="bg1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Свободные производственные мощности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hape 367"/>
          <p:cNvSpPr txBox="1"/>
          <p:nvPr/>
        </p:nvSpPr>
        <p:spPr>
          <a:xfrm>
            <a:off x="10691823" y="2980350"/>
            <a:ext cx="823716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Выгодное географическое положение: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близкое расположение трасс федерального значения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М10 «Россия» и М11 «Нева»</a:t>
            </a:r>
          </a:p>
        </p:txBody>
      </p:sp>
      <p:sp>
        <p:nvSpPr>
          <p:cNvPr id="27" name="Shape 367"/>
          <p:cNvSpPr txBox="1"/>
          <p:nvPr/>
        </p:nvSpPr>
        <p:spPr>
          <a:xfrm>
            <a:off x="10636573" y="4562035"/>
            <a:ext cx="815434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6 средних профессиональных образовательных учреждений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Возможность подготовки  квалифицированных  кадров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hape 367"/>
          <p:cNvSpPr txBox="1"/>
          <p:nvPr/>
        </p:nvSpPr>
        <p:spPr>
          <a:xfrm>
            <a:off x="10707121" y="6010210"/>
            <a:ext cx="73166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Рекреационно-туристский потенциал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hape 367"/>
          <p:cNvSpPr txBox="1"/>
          <p:nvPr/>
        </p:nvSpPr>
        <p:spPr>
          <a:xfrm>
            <a:off x="10664198" y="8114116"/>
            <a:ext cx="794698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ерритория опережающего развития «Боровичи»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Индустриальный парк «Преображение»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hape 367"/>
          <p:cNvSpPr txBox="1"/>
          <p:nvPr/>
        </p:nvSpPr>
        <p:spPr>
          <a:xfrm>
            <a:off x="10737256" y="7159412"/>
            <a:ext cx="739295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Природно-ресурсный потенциал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онвертируемый со сплошной заливкой">
            <a:extLst>
              <a:ext uri="{FF2B5EF4-FFF2-40B4-BE49-F238E27FC236}">
                <a16:creationId xmlns:a16="http://schemas.microsoft.com/office/drawing/2014/main" id="{9789E763-2540-60E3-BC4B-830F9F2B0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35689" y="3056786"/>
            <a:ext cx="902458" cy="9024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C0E60C-353C-31FD-BA09-1FA19844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99" y="6845389"/>
            <a:ext cx="923617" cy="9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736914" y="109707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7378" y="-49627"/>
            <a:ext cx="2087880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937173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502764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0105190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4668453" y="2264399"/>
            <a:ext cx="4195652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8" name="Picture 218"/>
          <p:cNvPicPr/>
          <p:nvPr/>
        </p:nvPicPr>
        <p:blipFill>
          <a:blip r:embed="rId3"/>
          <a:stretch/>
        </p:blipFill>
        <p:spPr>
          <a:xfrm>
            <a:off x="8571885" y="2839704"/>
            <a:ext cx="1120802" cy="1947584"/>
          </a:xfrm>
          <a:prstGeom prst="rect">
            <a:avLst/>
          </a:prstGeom>
          <a:ln>
            <a:noFill/>
          </a:ln>
        </p:spPr>
      </p:pic>
      <p:pic>
        <p:nvPicPr>
          <p:cNvPr id="220" name="Picture 220"/>
          <p:cNvPicPr/>
          <p:nvPr/>
        </p:nvPicPr>
        <p:blipFill>
          <a:blip r:embed="rId4"/>
          <a:stretch/>
        </p:blipFill>
        <p:spPr>
          <a:xfrm>
            <a:off x="13023686" y="2839704"/>
            <a:ext cx="1250222" cy="1947584"/>
          </a:xfrm>
          <a:prstGeom prst="rect">
            <a:avLst/>
          </a:prstGeom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956201" y="3658946"/>
            <a:ext cx="4182745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5"/>
              <a:gd name="ODFBottom" fmla="val 6266814"/>
              <a:gd name="ODFWidth" fmla="val 4182745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3" name="Picture 223"/>
          <p:cNvPicPr/>
          <p:nvPr/>
        </p:nvPicPr>
        <p:blipFill>
          <a:blip r:embed="rId5"/>
          <a:stretch/>
        </p:blipFill>
        <p:spPr>
          <a:xfrm>
            <a:off x="2273543" y="2800291"/>
            <a:ext cx="1748009" cy="301812"/>
          </a:xfrm>
          <a:prstGeom prst="rect">
            <a:avLst/>
          </a:prstGeom>
        </p:spPr>
      </p:pic>
      <p:pic>
        <p:nvPicPr>
          <p:cNvPr id="225" name="Picture 225"/>
          <p:cNvPicPr/>
          <p:nvPr/>
        </p:nvPicPr>
        <p:blipFill>
          <a:blip r:embed="rId6"/>
          <a:stretch/>
        </p:blipFill>
        <p:spPr>
          <a:xfrm>
            <a:off x="3817265" y="2839704"/>
            <a:ext cx="1212527" cy="1975226"/>
          </a:xfrm>
          <a:prstGeom prst="rect">
            <a:avLst/>
          </a:prstGeom>
          <a:ln>
            <a:noFill/>
          </a:ln>
        </p:spPr>
      </p:pic>
      <p:pic>
        <p:nvPicPr>
          <p:cNvPr id="227" name="Picture 227"/>
          <p:cNvPicPr/>
          <p:nvPr/>
        </p:nvPicPr>
        <p:blipFill>
          <a:blip r:embed="rId7"/>
          <a:stretch/>
        </p:blipFill>
        <p:spPr>
          <a:xfrm>
            <a:off x="973792" y="3070901"/>
            <a:ext cx="1573774" cy="1573774"/>
          </a:xfrm>
          <a:prstGeom prst="rect">
            <a:avLst/>
          </a:prstGeom>
        </p:spPr>
      </p:pic>
      <p:sp>
        <p:nvSpPr>
          <p:cNvPr id="228" name="Shape 228"/>
          <p:cNvSpPr/>
          <p:nvPr/>
        </p:nvSpPr>
        <p:spPr>
          <a:xfrm>
            <a:off x="1166037" y="3283250"/>
            <a:ext cx="1161415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4"/>
              <a:gd name="ODFBottom" fmla="val 1162685"/>
              <a:gd name="ODFWidth" fmla="val 1161414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4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493177" y="3577329"/>
            <a:ext cx="523240" cy="57594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23239"/>
              <a:gd name="ODFBottom" fmla="val 575945"/>
              <a:gd name="ODFWidth" fmla="val 523239"/>
              <a:gd name="ODFHeight" fmla="val 575945"/>
            </a:gdLst>
            <a:ahLst/>
            <a:cxnLst/>
            <a:rect l="OXMLTextRectL" t="OXMLTextRectT" r="OXMLTextRectR" b="OXMLTextRectB"/>
            <a:pathLst>
              <a:path w="523239" h="575945">
                <a:moveTo>
                  <a:pt x="404723" y="174688"/>
                </a:moveTo>
                <a:lnTo>
                  <a:pt x="258102" y="237528"/>
                </a:lnTo>
                <a:lnTo>
                  <a:pt x="254914" y="239077"/>
                </a:lnTo>
                <a:lnTo>
                  <a:pt x="251206" y="239077"/>
                </a:lnTo>
                <a:lnTo>
                  <a:pt x="248018" y="237528"/>
                </a:lnTo>
                <a:lnTo>
                  <a:pt x="101015" y="174459"/>
                </a:lnTo>
                <a:lnTo>
                  <a:pt x="100825" y="245148"/>
                </a:lnTo>
                <a:lnTo>
                  <a:pt x="102476" y="247167"/>
                </a:lnTo>
                <a:lnTo>
                  <a:pt x="248031" y="309549"/>
                </a:lnTo>
                <a:lnTo>
                  <a:pt x="251218" y="311099"/>
                </a:lnTo>
                <a:lnTo>
                  <a:pt x="254939" y="311099"/>
                </a:lnTo>
                <a:lnTo>
                  <a:pt x="258127" y="309549"/>
                </a:lnTo>
                <a:lnTo>
                  <a:pt x="404723" y="246570"/>
                </a:lnTo>
                <a:lnTo>
                  <a:pt x="404723" y="174688"/>
                </a:lnTo>
                <a:close/>
              </a:path>
              <a:path w="523239" h="575945">
                <a:moveTo>
                  <a:pt x="488657" y="101561"/>
                </a:moveTo>
                <a:lnTo>
                  <a:pt x="485013" y="99745"/>
                </a:lnTo>
                <a:lnTo>
                  <a:pt x="256654" y="876"/>
                </a:lnTo>
                <a:lnTo>
                  <a:pt x="254165" y="0"/>
                </a:lnTo>
                <a:lnTo>
                  <a:pt x="251434" y="63"/>
                </a:lnTo>
                <a:lnTo>
                  <a:pt x="22733" y="99110"/>
                </a:lnTo>
                <a:lnTo>
                  <a:pt x="17335" y="101765"/>
                </a:lnTo>
                <a:lnTo>
                  <a:pt x="246989" y="200494"/>
                </a:lnTo>
                <a:lnTo>
                  <a:pt x="250786" y="202336"/>
                </a:lnTo>
                <a:lnTo>
                  <a:pt x="255219" y="202336"/>
                </a:lnTo>
                <a:lnTo>
                  <a:pt x="259029" y="200494"/>
                </a:lnTo>
                <a:lnTo>
                  <a:pt x="482574" y="104571"/>
                </a:lnTo>
                <a:lnTo>
                  <a:pt x="488657" y="101561"/>
                </a:lnTo>
                <a:close/>
              </a:path>
              <a:path w="523239" h="575945">
                <a:moveTo>
                  <a:pt x="506145" y="388658"/>
                </a:moveTo>
                <a:lnTo>
                  <a:pt x="502196" y="368833"/>
                </a:lnTo>
                <a:lnTo>
                  <a:pt x="491299" y="352742"/>
                </a:lnTo>
                <a:lnTo>
                  <a:pt x="474980" y="341947"/>
                </a:lnTo>
                <a:lnTo>
                  <a:pt x="454736" y="337997"/>
                </a:lnTo>
                <a:lnTo>
                  <a:pt x="239471" y="337997"/>
                </a:lnTo>
                <a:lnTo>
                  <a:pt x="237871" y="338201"/>
                </a:lnTo>
                <a:lnTo>
                  <a:pt x="236181" y="338315"/>
                </a:lnTo>
                <a:lnTo>
                  <a:pt x="236181" y="439204"/>
                </a:lnTo>
                <a:lnTo>
                  <a:pt x="431584" y="439293"/>
                </a:lnTo>
                <a:lnTo>
                  <a:pt x="455764" y="439204"/>
                </a:lnTo>
                <a:lnTo>
                  <a:pt x="475399" y="435203"/>
                </a:lnTo>
                <a:lnTo>
                  <a:pt x="491413" y="424357"/>
                </a:lnTo>
                <a:lnTo>
                  <a:pt x="502208" y="408305"/>
                </a:lnTo>
                <a:lnTo>
                  <a:pt x="506145" y="388658"/>
                </a:lnTo>
                <a:close/>
              </a:path>
              <a:path w="523239" h="575945">
                <a:moveTo>
                  <a:pt x="523049" y="541312"/>
                </a:moveTo>
                <a:lnTo>
                  <a:pt x="511263" y="537679"/>
                </a:lnTo>
                <a:lnTo>
                  <a:pt x="506196" y="532282"/>
                </a:lnTo>
                <a:lnTo>
                  <a:pt x="506196" y="515086"/>
                </a:lnTo>
                <a:lnTo>
                  <a:pt x="511213" y="509790"/>
                </a:lnTo>
                <a:lnTo>
                  <a:pt x="522630" y="506196"/>
                </a:lnTo>
                <a:lnTo>
                  <a:pt x="522630" y="473519"/>
                </a:lnTo>
                <a:lnTo>
                  <a:pt x="235851" y="473519"/>
                </a:lnTo>
                <a:lnTo>
                  <a:pt x="235851" y="506425"/>
                </a:lnTo>
                <a:lnTo>
                  <a:pt x="202196" y="506425"/>
                </a:lnTo>
                <a:lnTo>
                  <a:pt x="202196" y="473049"/>
                </a:lnTo>
                <a:lnTo>
                  <a:pt x="50685" y="473163"/>
                </a:lnTo>
                <a:lnTo>
                  <a:pt x="35763" y="475068"/>
                </a:lnTo>
                <a:lnTo>
                  <a:pt x="4533" y="502589"/>
                </a:lnTo>
                <a:lnTo>
                  <a:pt x="0" y="530999"/>
                </a:lnTo>
                <a:lnTo>
                  <a:pt x="4102" y="544461"/>
                </a:lnTo>
                <a:lnTo>
                  <a:pt x="34671" y="572808"/>
                </a:lnTo>
                <a:lnTo>
                  <a:pt x="43611" y="575487"/>
                </a:lnTo>
                <a:lnTo>
                  <a:pt x="523049" y="575487"/>
                </a:lnTo>
                <a:lnTo>
                  <a:pt x="523049" y="54131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1" name="Picture 231"/>
          <p:cNvPicPr/>
          <p:nvPr/>
        </p:nvPicPr>
        <p:blipFill>
          <a:blip r:embed="rId8"/>
          <a:stretch/>
        </p:blipFill>
        <p:spPr>
          <a:xfrm>
            <a:off x="1476206" y="3915680"/>
            <a:ext cx="219028" cy="100639"/>
          </a:xfrm>
          <a:prstGeom prst="rect">
            <a:avLst/>
          </a:prstGeom>
        </p:spPr>
      </p:pic>
      <p:sp>
        <p:nvSpPr>
          <p:cNvPr id="232" name="Shape 232"/>
          <p:cNvSpPr/>
          <p:nvPr/>
        </p:nvSpPr>
        <p:spPr>
          <a:xfrm>
            <a:off x="1931665" y="3723140"/>
            <a:ext cx="33654" cy="1587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655"/>
              <a:gd name="ODFBottom" fmla="val 158750"/>
              <a:gd name="ODFWidth" fmla="val 33655"/>
              <a:gd name="ODFHeight" fmla="val 158750"/>
            </a:gdLst>
            <a:ahLst/>
            <a:cxnLst/>
            <a:rect l="OXMLTextRectL" t="OXMLTextRectT" r="OXMLTextRectR" b="OXMLTextRectB"/>
            <a:pathLst>
              <a:path w="33655" h="158750">
                <a:moveTo>
                  <a:pt x="33557" y="0"/>
                </a:moveTo>
                <a:lnTo>
                  <a:pt x="1403" y="13540"/>
                </a:lnTo>
                <a:lnTo>
                  <a:pt x="0" y="15458"/>
                </a:lnTo>
                <a:lnTo>
                  <a:pt x="100" y="158200"/>
                </a:lnTo>
                <a:lnTo>
                  <a:pt x="33607" y="158200"/>
                </a:lnTo>
                <a:lnTo>
                  <a:pt x="33557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4" name="Picture 234"/>
          <p:cNvPicPr/>
          <p:nvPr/>
        </p:nvPicPr>
        <p:blipFill>
          <a:blip r:embed="rId9"/>
          <a:stretch/>
        </p:blipFill>
        <p:spPr>
          <a:xfrm>
            <a:off x="5402976" y="3317175"/>
            <a:ext cx="4390861" cy="6494251"/>
          </a:xfrm>
          <a:prstGeom prst="rect">
            <a:avLst/>
          </a:prstGeom>
        </p:spPr>
      </p:pic>
      <p:sp>
        <p:nvSpPr>
          <p:cNvPr id="235" name="Shape 235"/>
          <p:cNvSpPr/>
          <p:nvPr/>
        </p:nvSpPr>
        <p:spPr>
          <a:xfrm>
            <a:off x="5578249" y="3662080"/>
            <a:ext cx="4182744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5"/>
              <a:gd name="ODFBottom" fmla="val 6266814"/>
              <a:gd name="ODFWidth" fmla="val 4182745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7" name="Picture 237"/>
          <p:cNvPicPr/>
          <p:nvPr/>
        </p:nvPicPr>
        <p:blipFill>
          <a:blip r:embed="rId10"/>
          <a:stretch/>
        </p:blipFill>
        <p:spPr>
          <a:xfrm>
            <a:off x="6541371" y="2800291"/>
            <a:ext cx="2293228" cy="301812"/>
          </a:xfrm>
          <a:prstGeom prst="rect">
            <a:avLst/>
          </a:prstGeom>
        </p:spPr>
      </p:pic>
      <p:pic>
        <p:nvPicPr>
          <p:cNvPr id="239" name="Picture 239"/>
          <p:cNvPicPr/>
          <p:nvPr/>
        </p:nvPicPr>
        <p:blipFill>
          <a:blip r:embed="rId7"/>
          <a:stretch/>
        </p:blipFill>
        <p:spPr>
          <a:xfrm>
            <a:off x="5527370" y="3070901"/>
            <a:ext cx="1573774" cy="1573774"/>
          </a:xfrm>
          <a:prstGeom prst="rect">
            <a:avLst/>
          </a:prstGeom>
        </p:spPr>
      </p:pic>
      <p:sp>
        <p:nvSpPr>
          <p:cNvPr id="240" name="Shape 240"/>
          <p:cNvSpPr/>
          <p:nvPr/>
        </p:nvSpPr>
        <p:spPr>
          <a:xfrm>
            <a:off x="5719616" y="3283250"/>
            <a:ext cx="1161415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5"/>
              <a:gd name="ODFBottom" fmla="val 1162685"/>
              <a:gd name="ODFWidth" fmla="val 1161415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2" name="Picture 242"/>
          <p:cNvPicPr/>
          <p:nvPr/>
        </p:nvPicPr>
        <p:blipFill>
          <a:blip r:embed="rId9"/>
          <a:stretch/>
        </p:blipFill>
        <p:spPr>
          <a:xfrm>
            <a:off x="9995507" y="3317175"/>
            <a:ext cx="4390861" cy="6494251"/>
          </a:xfrm>
          <a:prstGeom prst="rect">
            <a:avLst/>
          </a:prstGeom>
        </p:spPr>
      </p:pic>
      <p:sp>
        <p:nvSpPr>
          <p:cNvPr id="243" name="Shape 243"/>
          <p:cNvSpPr/>
          <p:nvPr/>
        </p:nvSpPr>
        <p:spPr>
          <a:xfrm>
            <a:off x="10102310" y="3658946"/>
            <a:ext cx="4182745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4"/>
              <a:gd name="ODFBottom" fmla="val 6266814"/>
              <a:gd name="ODFWidth" fmla="val 4182744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" name="Picture 245"/>
          <p:cNvPicPr/>
          <p:nvPr/>
        </p:nvPicPr>
        <p:blipFill>
          <a:blip r:embed="rId11"/>
          <a:stretch/>
        </p:blipFill>
        <p:spPr>
          <a:xfrm>
            <a:off x="11799117" y="2800291"/>
            <a:ext cx="900161" cy="301812"/>
          </a:xfrm>
          <a:prstGeom prst="rect">
            <a:avLst/>
          </a:prstGeom>
        </p:spPr>
      </p:pic>
      <p:pic>
        <p:nvPicPr>
          <p:cNvPr id="247" name="Picture 247"/>
          <p:cNvPicPr/>
          <p:nvPr/>
        </p:nvPicPr>
        <p:blipFill>
          <a:blip r:embed="rId12"/>
          <a:stretch/>
        </p:blipFill>
        <p:spPr>
          <a:xfrm>
            <a:off x="10119901" y="3070901"/>
            <a:ext cx="1575030" cy="1573774"/>
          </a:xfrm>
          <a:prstGeom prst="rect">
            <a:avLst/>
          </a:prstGeom>
        </p:spPr>
      </p:pic>
      <p:sp>
        <p:nvSpPr>
          <p:cNvPr id="248" name="Shape 248"/>
          <p:cNvSpPr/>
          <p:nvPr/>
        </p:nvSpPr>
        <p:spPr>
          <a:xfrm>
            <a:off x="10312147" y="3283250"/>
            <a:ext cx="1162684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2684"/>
              <a:gd name="ODFBottom" fmla="val 1162685"/>
              <a:gd name="ODFWidth" fmla="val 1162684"/>
              <a:gd name="ODFHeight" fmla="val 1162685"/>
            </a:gdLst>
            <a:ahLst/>
            <a:cxnLst/>
            <a:rect l="OXMLTextRectL" t="OXMLTextRectT" r="OXMLTextRectR" b="OXMLTextRectB"/>
            <a:pathLst>
              <a:path w="1162684" h="1162685">
                <a:moveTo>
                  <a:pt x="581134" y="0"/>
                </a:moveTo>
                <a:lnTo>
                  <a:pt x="533474" y="1926"/>
                </a:lnTo>
                <a:lnTo>
                  <a:pt x="486875" y="7606"/>
                </a:lnTo>
                <a:lnTo>
                  <a:pt x="441487" y="16890"/>
                </a:lnTo>
                <a:lnTo>
                  <a:pt x="397458" y="29628"/>
                </a:lnTo>
                <a:lnTo>
                  <a:pt x="354938" y="45671"/>
                </a:lnTo>
                <a:lnTo>
                  <a:pt x="314077" y="64868"/>
                </a:lnTo>
                <a:lnTo>
                  <a:pt x="275025" y="87071"/>
                </a:lnTo>
                <a:lnTo>
                  <a:pt x="237932" y="112130"/>
                </a:lnTo>
                <a:lnTo>
                  <a:pt x="202945" y="139895"/>
                </a:lnTo>
                <a:lnTo>
                  <a:pt x="170217" y="170217"/>
                </a:lnTo>
                <a:lnTo>
                  <a:pt x="139895" y="202945"/>
                </a:lnTo>
                <a:lnTo>
                  <a:pt x="112130" y="237932"/>
                </a:lnTo>
                <a:lnTo>
                  <a:pt x="87071" y="275025"/>
                </a:lnTo>
                <a:lnTo>
                  <a:pt x="64868" y="314077"/>
                </a:lnTo>
                <a:lnTo>
                  <a:pt x="45671" y="354938"/>
                </a:lnTo>
                <a:lnTo>
                  <a:pt x="29628" y="397458"/>
                </a:lnTo>
                <a:lnTo>
                  <a:pt x="16890" y="441487"/>
                </a:lnTo>
                <a:lnTo>
                  <a:pt x="7606" y="486875"/>
                </a:lnTo>
                <a:lnTo>
                  <a:pt x="1926" y="533474"/>
                </a:lnTo>
                <a:lnTo>
                  <a:pt x="0" y="581134"/>
                </a:lnTo>
                <a:lnTo>
                  <a:pt x="1926" y="628793"/>
                </a:lnTo>
                <a:lnTo>
                  <a:pt x="7606" y="675392"/>
                </a:lnTo>
                <a:lnTo>
                  <a:pt x="16890" y="720781"/>
                </a:lnTo>
                <a:lnTo>
                  <a:pt x="29628" y="764810"/>
                </a:lnTo>
                <a:lnTo>
                  <a:pt x="45671" y="807329"/>
                </a:lnTo>
                <a:lnTo>
                  <a:pt x="64868" y="848190"/>
                </a:lnTo>
                <a:lnTo>
                  <a:pt x="87071" y="887242"/>
                </a:lnTo>
                <a:lnTo>
                  <a:pt x="112130" y="924336"/>
                </a:lnTo>
                <a:lnTo>
                  <a:pt x="139895" y="959322"/>
                </a:lnTo>
                <a:lnTo>
                  <a:pt x="170217" y="992050"/>
                </a:lnTo>
                <a:lnTo>
                  <a:pt x="202945" y="1022372"/>
                </a:lnTo>
                <a:lnTo>
                  <a:pt x="237932" y="1050137"/>
                </a:lnTo>
                <a:lnTo>
                  <a:pt x="275025" y="1075196"/>
                </a:lnTo>
                <a:lnTo>
                  <a:pt x="314077" y="1097399"/>
                </a:lnTo>
                <a:lnTo>
                  <a:pt x="354938" y="1116597"/>
                </a:lnTo>
                <a:lnTo>
                  <a:pt x="397458" y="1132639"/>
                </a:lnTo>
                <a:lnTo>
                  <a:pt x="441487" y="1145377"/>
                </a:lnTo>
                <a:lnTo>
                  <a:pt x="486875" y="1154661"/>
                </a:lnTo>
                <a:lnTo>
                  <a:pt x="533474" y="1160341"/>
                </a:lnTo>
                <a:lnTo>
                  <a:pt x="581134" y="1162268"/>
                </a:lnTo>
                <a:lnTo>
                  <a:pt x="628793" y="1160341"/>
                </a:lnTo>
                <a:lnTo>
                  <a:pt x="675392" y="1154661"/>
                </a:lnTo>
                <a:lnTo>
                  <a:pt x="720781" y="1145377"/>
                </a:lnTo>
                <a:lnTo>
                  <a:pt x="764810" y="1132639"/>
                </a:lnTo>
                <a:lnTo>
                  <a:pt x="807329" y="1116597"/>
                </a:lnTo>
                <a:lnTo>
                  <a:pt x="848190" y="1097399"/>
                </a:lnTo>
                <a:lnTo>
                  <a:pt x="887242" y="1075196"/>
                </a:lnTo>
                <a:lnTo>
                  <a:pt x="924336" y="1050137"/>
                </a:lnTo>
                <a:lnTo>
                  <a:pt x="959322" y="1022372"/>
                </a:lnTo>
                <a:lnTo>
                  <a:pt x="992050" y="992050"/>
                </a:lnTo>
                <a:lnTo>
                  <a:pt x="1022372" y="959322"/>
                </a:lnTo>
                <a:lnTo>
                  <a:pt x="1050137" y="924336"/>
                </a:lnTo>
                <a:lnTo>
                  <a:pt x="1075196" y="887242"/>
                </a:lnTo>
                <a:lnTo>
                  <a:pt x="1097399" y="848190"/>
                </a:lnTo>
                <a:lnTo>
                  <a:pt x="1116597" y="807329"/>
                </a:lnTo>
                <a:lnTo>
                  <a:pt x="1132639" y="764810"/>
                </a:lnTo>
                <a:lnTo>
                  <a:pt x="1145377" y="720781"/>
                </a:lnTo>
                <a:lnTo>
                  <a:pt x="1154661" y="675392"/>
                </a:lnTo>
                <a:lnTo>
                  <a:pt x="1160341" y="628793"/>
                </a:lnTo>
                <a:lnTo>
                  <a:pt x="1162268" y="581134"/>
                </a:lnTo>
                <a:lnTo>
                  <a:pt x="1160341" y="533474"/>
                </a:lnTo>
                <a:lnTo>
                  <a:pt x="1154661" y="486875"/>
                </a:lnTo>
                <a:lnTo>
                  <a:pt x="1145377" y="441487"/>
                </a:lnTo>
                <a:lnTo>
                  <a:pt x="1132639" y="397458"/>
                </a:lnTo>
                <a:lnTo>
                  <a:pt x="1116597" y="354938"/>
                </a:lnTo>
                <a:lnTo>
                  <a:pt x="1097399" y="314077"/>
                </a:lnTo>
                <a:lnTo>
                  <a:pt x="1075196" y="275025"/>
                </a:lnTo>
                <a:lnTo>
                  <a:pt x="1050137" y="237932"/>
                </a:lnTo>
                <a:lnTo>
                  <a:pt x="1022372" y="202945"/>
                </a:lnTo>
                <a:lnTo>
                  <a:pt x="992050" y="170217"/>
                </a:lnTo>
                <a:lnTo>
                  <a:pt x="959322" y="139895"/>
                </a:lnTo>
                <a:lnTo>
                  <a:pt x="924336" y="112130"/>
                </a:lnTo>
                <a:lnTo>
                  <a:pt x="887242" y="87071"/>
                </a:lnTo>
                <a:lnTo>
                  <a:pt x="848190" y="64868"/>
                </a:lnTo>
                <a:lnTo>
                  <a:pt x="807329" y="45671"/>
                </a:lnTo>
                <a:lnTo>
                  <a:pt x="764810" y="29628"/>
                </a:lnTo>
                <a:lnTo>
                  <a:pt x="720781" y="16890"/>
                </a:lnTo>
                <a:lnTo>
                  <a:pt x="675392" y="7606"/>
                </a:lnTo>
                <a:lnTo>
                  <a:pt x="628793" y="1926"/>
                </a:lnTo>
                <a:lnTo>
                  <a:pt x="581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6013443" y="3735834"/>
            <a:ext cx="574040" cy="40703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4040"/>
              <a:gd name="ODFBottom" fmla="val 407035"/>
              <a:gd name="ODFWidth" fmla="val 574040"/>
              <a:gd name="ODFHeight" fmla="val 407035"/>
            </a:gdLst>
            <a:ahLst/>
            <a:cxnLst/>
            <a:rect l="OXMLTextRectL" t="OXMLTextRectT" r="OXMLTextRectR" b="OXMLTextRectB"/>
            <a:pathLst>
              <a:path w="574040" h="407035">
                <a:moveTo>
                  <a:pt x="53227" y="0"/>
                </a:moveTo>
                <a:lnTo>
                  <a:pt x="10949" y="17392"/>
                </a:lnTo>
                <a:lnTo>
                  <a:pt x="2326" y="41132"/>
                </a:lnTo>
                <a:lnTo>
                  <a:pt x="2345" y="239108"/>
                </a:lnTo>
                <a:lnTo>
                  <a:pt x="7202" y="243877"/>
                </a:lnTo>
                <a:lnTo>
                  <a:pt x="32381" y="243877"/>
                </a:lnTo>
                <a:lnTo>
                  <a:pt x="32674" y="245318"/>
                </a:lnTo>
                <a:lnTo>
                  <a:pt x="32881" y="246845"/>
                </a:lnTo>
                <a:lnTo>
                  <a:pt x="32985" y="296112"/>
                </a:lnTo>
                <a:lnTo>
                  <a:pt x="32875" y="312031"/>
                </a:lnTo>
                <a:lnTo>
                  <a:pt x="32682" y="314219"/>
                </a:lnTo>
                <a:lnTo>
                  <a:pt x="31477" y="316190"/>
                </a:lnTo>
                <a:lnTo>
                  <a:pt x="29617" y="317366"/>
                </a:lnTo>
                <a:lnTo>
                  <a:pt x="19083" y="323287"/>
                </a:lnTo>
                <a:lnTo>
                  <a:pt x="10775" y="331000"/>
                </a:lnTo>
                <a:lnTo>
                  <a:pt x="4701" y="340555"/>
                </a:lnTo>
                <a:lnTo>
                  <a:pt x="866" y="352001"/>
                </a:lnTo>
                <a:lnTo>
                  <a:pt x="659" y="352500"/>
                </a:lnTo>
                <a:lnTo>
                  <a:pt x="365" y="352960"/>
                </a:lnTo>
                <a:lnTo>
                  <a:pt x="0" y="353357"/>
                </a:lnTo>
                <a:lnTo>
                  <a:pt x="0" y="367888"/>
                </a:lnTo>
                <a:lnTo>
                  <a:pt x="702" y="369974"/>
                </a:lnTo>
                <a:lnTo>
                  <a:pt x="1494" y="372031"/>
                </a:lnTo>
                <a:lnTo>
                  <a:pt x="2077" y="374117"/>
                </a:lnTo>
                <a:lnTo>
                  <a:pt x="28039" y="402845"/>
                </a:lnTo>
                <a:lnTo>
                  <a:pt x="45402" y="406566"/>
                </a:lnTo>
                <a:lnTo>
                  <a:pt x="62896" y="403522"/>
                </a:lnTo>
                <a:lnTo>
                  <a:pt x="78415" y="393674"/>
                </a:lnTo>
                <a:lnTo>
                  <a:pt x="88888" y="378591"/>
                </a:lnTo>
                <a:lnTo>
                  <a:pt x="92619" y="361275"/>
                </a:lnTo>
                <a:lnTo>
                  <a:pt x="89567" y="343828"/>
                </a:lnTo>
                <a:lnTo>
                  <a:pt x="79692" y="328350"/>
                </a:lnTo>
                <a:lnTo>
                  <a:pt x="78298" y="327165"/>
                </a:lnTo>
                <a:lnTo>
                  <a:pt x="76798" y="326113"/>
                </a:lnTo>
                <a:lnTo>
                  <a:pt x="75209" y="325205"/>
                </a:lnTo>
                <a:lnTo>
                  <a:pt x="76210" y="323849"/>
                </a:lnTo>
                <a:lnTo>
                  <a:pt x="555658" y="323849"/>
                </a:lnTo>
                <a:lnTo>
                  <a:pt x="550594" y="320588"/>
                </a:lnTo>
                <a:lnTo>
                  <a:pt x="544503" y="317605"/>
                </a:lnTo>
                <a:lnTo>
                  <a:pt x="542884" y="316845"/>
                </a:lnTo>
                <a:lnTo>
                  <a:pt x="540830" y="314624"/>
                </a:lnTo>
                <a:lnTo>
                  <a:pt x="540729" y="296278"/>
                </a:lnTo>
                <a:lnTo>
                  <a:pt x="60236" y="296278"/>
                </a:lnTo>
                <a:lnTo>
                  <a:pt x="60236" y="244113"/>
                </a:lnTo>
                <a:lnTo>
                  <a:pt x="541298" y="244114"/>
                </a:lnTo>
                <a:lnTo>
                  <a:pt x="541403" y="243865"/>
                </a:lnTo>
                <a:lnTo>
                  <a:pt x="557081" y="243865"/>
                </a:lnTo>
                <a:lnTo>
                  <a:pt x="565673" y="243729"/>
                </a:lnTo>
                <a:lnTo>
                  <a:pt x="571214" y="238525"/>
                </a:lnTo>
                <a:lnTo>
                  <a:pt x="571255" y="216903"/>
                </a:lnTo>
                <a:lnTo>
                  <a:pt x="510345" y="216903"/>
                </a:lnTo>
                <a:lnTo>
                  <a:pt x="510331" y="216754"/>
                </a:lnTo>
                <a:lnTo>
                  <a:pt x="29527" y="216753"/>
                </a:lnTo>
                <a:lnTo>
                  <a:pt x="29452" y="215201"/>
                </a:lnTo>
                <a:lnTo>
                  <a:pt x="29326" y="199627"/>
                </a:lnTo>
                <a:lnTo>
                  <a:pt x="29333" y="45032"/>
                </a:lnTo>
                <a:lnTo>
                  <a:pt x="31038" y="36552"/>
                </a:lnTo>
                <a:lnTo>
                  <a:pt x="35633" y="30278"/>
                </a:lnTo>
                <a:lnTo>
                  <a:pt x="42372" y="26816"/>
                </a:lnTo>
                <a:lnTo>
                  <a:pt x="87341" y="26776"/>
                </a:lnTo>
                <a:lnTo>
                  <a:pt x="79734" y="14286"/>
                </a:lnTo>
                <a:lnTo>
                  <a:pt x="67879" y="4768"/>
                </a:lnTo>
                <a:lnTo>
                  <a:pt x="53227" y="0"/>
                </a:lnTo>
                <a:close/>
              </a:path>
              <a:path w="574040" h="407035">
                <a:moveTo>
                  <a:pt x="555658" y="323849"/>
                </a:moveTo>
                <a:lnTo>
                  <a:pt x="498129" y="323849"/>
                </a:lnTo>
                <a:lnTo>
                  <a:pt x="496946" y="325265"/>
                </a:lnTo>
                <a:lnTo>
                  <a:pt x="496112" y="326338"/>
                </a:lnTo>
                <a:lnTo>
                  <a:pt x="495141" y="327292"/>
                </a:lnTo>
                <a:lnTo>
                  <a:pt x="486316" y="339074"/>
                </a:lnTo>
                <a:lnTo>
                  <a:pt x="481633" y="352370"/>
                </a:lnTo>
                <a:lnTo>
                  <a:pt x="481251" y="366365"/>
                </a:lnTo>
                <a:lnTo>
                  <a:pt x="485328" y="380243"/>
                </a:lnTo>
                <a:lnTo>
                  <a:pt x="517282" y="405918"/>
                </a:lnTo>
                <a:lnTo>
                  <a:pt x="535703" y="406308"/>
                </a:lnTo>
                <a:lnTo>
                  <a:pt x="552271" y="399844"/>
                </a:lnTo>
                <a:lnTo>
                  <a:pt x="565201" y="387655"/>
                </a:lnTo>
                <a:lnTo>
                  <a:pt x="572709" y="370869"/>
                </a:lnTo>
                <a:lnTo>
                  <a:pt x="573032" y="369855"/>
                </a:lnTo>
                <a:lnTo>
                  <a:pt x="573394" y="368862"/>
                </a:lnTo>
                <a:lnTo>
                  <a:pt x="573817" y="367888"/>
                </a:lnTo>
                <a:lnTo>
                  <a:pt x="573817" y="353358"/>
                </a:lnTo>
                <a:lnTo>
                  <a:pt x="570903" y="346800"/>
                </a:lnTo>
                <a:lnTo>
                  <a:pt x="568587" y="339870"/>
                </a:lnTo>
                <a:lnTo>
                  <a:pt x="564926" y="333760"/>
                </a:lnTo>
                <a:lnTo>
                  <a:pt x="560992" y="328505"/>
                </a:lnTo>
                <a:lnTo>
                  <a:pt x="556153" y="324168"/>
                </a:lnTo>
                <a:lnTo>
                  <a:pt x="555658" y="323849"/>
                </a:lnTo>
                <a:close/>
              </a:path>
              <a:path w="574040" h="407035">
                <a:moveTo>
                  <a:pt x="541298" y="244114"/>
                </a:moveTo>
                <a:lnTo>
                  <a:pt x="513670" y="244114"/>
                </a:lnTo>
                <a:lnTo>
                  <a:pt x="513670" y="296278"/>
                </a:lnTo>
                <a:lnTo>
                  <a:pt x="540729" y="296278"/>
                </a:lnTo>
                <a:lnTo>
                  <a:pt x="540755" y="246076"/>
                </a:lnTo>
                <a:lnTo>
                  <a:pt x="540892" y="245318"/>
                </a:lnTo>
                <a:lnTo>
                  <a:pt x="541104" y="244573"/>
                </a:lnTo>
                <a:lnTo>
                  <a:pt x="541298" y="244114"/>
                </a:lnTo>
                <a:close/>
              </a:path>
              <a:path w="574040" h="407035">
                <a:moveTo>
                  <a:pt x="557081" y="243865"/>
                </a:moveTo>
                <a:lnTo>
                  <a:pt x="546446" y="243865"/>
                </a:lnTo>
                <a:lnTo>
                  <a:pt x="551614" y="243952"/>
                </a:lnTo>
                <a:lnTo>
                  <a:pt x="557081" y="243865"/>
                </a:lnTo>
                <a:close/>
              </a:path>
              <a:path w="574040" h="407035">
                <a:moveTo>
                  <a:pt x="567499" y="70393"/>
                </a:moveTo>
                <a:lnTo>
                  <a:pt x="529186" y="70393"/>
                </a:lnTo>
                <a:lnTo>
                  <a:pt x="538065" y="71212"/>
                </a:lnTo>
                <a:lnTo>
                  <a:pt x="544578" y="78689"/>
                </a:lnTo>
                <a:lnTo>
                  <a:pt x="544578" y="216903"/>
                </a:lnTo>
                <a:lnTo>
                  <a:pt x="571255" y="216903"/>
                </a:lnTo>
                <a:lnTo>
                  <a:pt x="571364" y="172044"/>
                </a:lnTo>
                <a:lnTo>
                  <a:pt x="571275" y="101615"/>
                </a:lnTo>
                <a:lnTo>
                  <a:pt x="571214" y="86513"/>
                </a:lnTo>
                <a:lnTo>
                  <a:pt x="569729" y="75937"/>
                </a:lnTo>
                <a:lnTo>
                  <a:pt x="567499" y="70393"/>
                </a:lnTo>
                <a:close/>
              </a:path>
              <a:path w="574040" h="407035">
                <a:moveTo>
                  <a:pt x="87341" y="26776"/>
                </a:moveTo>
                <a:lnTo>
                  <a:pt x="50507" y="26775"/>
                </a:lnTo>
                <a:lnTo>
                  <a:pt x="58478" y="28477"/>
                </a:lnTo>
                <a:lnTo>
                  <a:pt x="64117" y="35581"/>
                </a:lnTo>
                <a:lnTo>
                  <a:pt x="64007" y="41132"/>
                </a:lnTo>
                <a:lnTo>
                  <a:pt x="63956" y="216753"/>
                </a:lnTo>
                <a:lnTo>
                  <a:pt x="510331" y="216754"/>
                </a:lnTo>
                <a:lnTo>
                  <a:pt x="510316" y="216605"/>
                </a:lnTo>
                <a:lnTo>
                  <a:pt x="91153" y="216604"/>
                </a:lnTo>
                <a:lnTo>
                  <a:pt x="91153" y="199627"/>
                </a:lnTo>
                <a:lnTo>
                  <a:pt x="509912" y="199628"/>
                </a:lnTo>
                <a:lnTo>
                  <a:pt x="509892" y="172044"/>
                </a:lnTo>
                <a:lnTo>
                  <a:pt x="91153" y="172044"/>
                </a:lnTo>
                <a:lnTo>
                  <a:pt x="91153" y="139120"/>
                </a:lnTo>
                <a:lnTo>
                  <a:pt x="509884" y="139121"/>
                </a:lnTo>
                <a:lnTo>
                  <a:pt x="509905" y="111575"/>
                </a:lnTo>
                <a:lnTo>
                  <a:pt x="90720" y="111574"/>
                </a:lnTo>
                <a:lnTo>
                  <a:pt x="90720" y="42871"/>
                </a:lnTo>
                <a:lnTo>
                  <a:pt x="87709" y="27379"/>
                </a:lnTo>
                <a:lnTo>
                  <a:pt x="87341" y="26776"/>
                </a:lnTo>
                <a:close/>
              </a:path>
              <a:path w="574040" h="407035">
                <a:moveTo>
                  <a:pt x="509912" y="199628"/>
                </a:moveTo>
                <a:lnTo>
                  <a:pt x="482813" y="199628"/>
                </a:lnTo>
                <a:lnTo>
                  <a:pt x="482813" y="216605"/>
                </a:lnTo>
                <a:lnTo>
                  <a:pt x="510316" y="216605"/>
                </a:lnTo>
                <a:lnTo>
                  <a:pt x="510196" y="215388"/>
                </a:lnTo>
                <a:lnTo>
                  <a:pt x="509922" y="213972"/>
                </a:lnTo>
                <a:lnTo>
                  <a:pt x="509912" y="199628"/>
                </a:lnTo>
                <a:close/>
              </a:path>
              <a:path w="574040" h="407035">
                <a:moveTo>
                  <a:pt x="509884" y="139121"/>
                </a:moveTo>
                <a:lnTo>
                  <a:pt x="164011" y="139121"/>
                </a:lnTo>
                <a:lnTo>
                  <a:pt x="164011" y="172044"/>
                </a:lnTo>
                <a:lnTo>
                  <a:pt x="509892" y="172044"/>
                </a:lnTo>
                <a:lnTo>
                  <a:pt x="509884" y="139121"/>
                </a:lnTo>
                <a:close/>
              </a:path>
              <a:path w="574040" h="407035">
                <a:moveTo>
                  <a:pt x="321602" y="67069"/>
                </a:moveTo>
                <a:lnTo>
                  <a:pt x="214494" y="67114"/>
                </a:lnTo>
                <a:lnTo>
                  <a:pt x="173255" y="87329"/>
                </a:lnTo>
                <a:lnTo>
                  <a:pt x="164833" y="108085"/>
                </a:lnTo>
                <a:lnTo>
                  <a:pt x="164049" y="111575"/>
                </a:lnTo>
                <a:lnTo>
                  <a:pt x="509905" y="111575"/>
                </a:lnTo>
                <a:lnTo>
                  <a:pt x="509922" y="88525"/>
                </a:lnTo>
                <a:lnTo>
                  <a:pt x="511384" y="80676"/>
                </a:lnTo>
                <a:lnTo>
                  <a:pt x="515417" y="74745"/>
                </a:lnTo>
                <a:lnTo>
                  <a:pt x="521518" y="71172"/>
                </a:lnTo>
                <a:lnTo>
                  <a:pt x="529186" y="70393"/>
                </a:lnTo>
                <a:lnTo>
                  <a:pt x="567499" y="70393"/>
                </a:lnTo>
                <a:lnTo>
                  <a:pt x="566181" y="67114"/>
                </a:lnTo>
                <a:lnTo>
                  <a:pt x="482252" y="67114"/>
                </a:lnTo>
                <a:lnTo>
                  <a:pt x="321602" y="67069"/>
                </a:lnTo>
                <a:close/>
              </a:path>
              <a:path w="574040" h="407035">
                <a:moveTo>
                  <a:pt x="535289" y="44082"/>
                </a:moveTo>
                <a:lnTo>
                  <a:pt x="518391" y="44210"/>
                </a:lnTo>
                <a:lnTo>
                  <a:pt x="502765" y="50658"/>
                </a:lnTo>
                <a:lnTo>
                  <a:pt x="490409" y="63003"/>
                </a:lnTo>
                <a:lnTo>
                  <a:pt x="488229" y="66369"/>
                </a:lnTo>
                <a:lnTo>
                  <a:pt x="485876" y="67114"/>
                </a:lnTo>
                <a:lnTo>
                  <a:pt x="566181" y="67114"/>
                </a:lnTo>
                <a:lnTo>
                  <a:pt x="565799" y="66164"/>
                </a:lnTo>
                <a:lnTo>
                  <a:pt x="559648" y="57602"/>
                </a:lnTo>
                <a:lnTo>
                  <a:pt x="551476" y="50648"/>
                </a:lnTo>
                <a:lnTo>
                  <a:pt x="535289" y="4408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1" name="Picture 251"/>
          <p:cNvPicPr/>
          <p:nvPr/>
        </p:nvPicPr>
        <p:blipFill>
          <a:blip r:embed="rId13"/>
          <a:stretch/>
        </p:blipFill>
        <p:spPr>
          <a:xfrm>
            <a:off x="6104596" y="3586157"/>
            <a:ext cx="197691" cy="197044"/>
          </a:xfrm>
          <a:prstGeom prst="rect">
            <a:avLst/>
          </a:prstGeom>
        </p:spPr>
      </p:pic>
      <p:sp>
        <p:nvSpPr>
          <p:cNvPr id="252" name="Shape 252"/>
          <p:cNvSpPr/>
          <p:nvPr/>
        </p:nvSpPr>
        <p:spPr>
          <a:xfrm>
            <a:off x="10636715" y="3608904"/>
            <a:ext cx="523240" cy="5219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23240"/>
              <a:gd name="ODFBottom" fmla="val 521970"/>
              <a:gd name="ODFWidth" fmla="val 523240"/>
              <a:gd name="ODFHeight" fmla="val 521970"/>
            </a:gdLst>
            <a:ahLst/>
            <a:cxnLst/>
            <a:rect l="OXMLTextRectL" t="OXMLTextRectT" r="OXMLTextRectR" b="OXMLTextRectB"/>
            <a:pathLst>
              <a:path w="523240" h="521970">
                <a:moveTo>
                  <a:pt x="261303" y="0"/>
                </a:moveTo>
                <a:lnTo>
                  <a:pt x="209325" y="5079"/>
                </a:lnTo>
                <a:lnTo>
                  <a:pt x="159612" y="20319"/>
                </a:lnTo>
                <a:lnTo>
                  <a:pt x="115399" y="44449"/>
                </a:lnTo>
                <a:lnTo>
                  <a:pt x="76539" y="76199"/>
                </a:lnTo>
                <a:lnTo>
                  <a:pt x="44480" y="115569"/>
                </a:lnTo>
                <a:lnTo>
                  <a:pt x="20533" y="158749"/>
                </a:lnTo>
                <a:lnTo>
                  <a:pt x="5160" y="209549"/>
                </a:lnTo>
                <a:lnTo>
                  <a:pt x="0" y="261619"/>
                </a:lnTo>
                <a:lnTo>
                  <a:pt x="1293" y="287019"/>
                </a:lnTo>
                <a:lnTo>
                  <a:pt x="11580" y="337819"/>
                </a:lnTo>
                <a:lnTo>
                  <a:pt x="31470" y="386079"/>
                </a:lnTo>
                <a:lnTo>
                  <a:pt x="59519" y="426719"/>
                </a:lnTo>
                <a:lnTo>
                  <a:pt x="95264" y="463549"/>
                </a:lnTo>
                <a:lnTo>
                  <a:pt x="136874" y="491489"/>
                </a:lnTo>
                <a:lnTo>
                  <a:pt x="184143" y="510539"/>
                </a:lnTo>
                <a:lnTo>
                  <a:pt x="235099" y="520699"/>
                </a:lnTo>
                <a:lnTo>
                  <a:pt x="261358" y="521970"/>
                </a:lnTo>
                <a:lnTo>
                  <a:pt x="287596" y="520700"/>
                </a:lnTo>
                <a:lnTo>
                  <a:pt x="313368" y="516890"/>
                </a:lnTo>
                <a:lnTo>
                  <a:pt x="338575" y="510540"/>
                </a:lnTo>
                <a:lnTo>
                  <a:pt x="349093" y="506730"/>
                </a:lnTo>
                <a:lnTo>
                  <a:pt x="215292" y="506729"/>
                </a:lnTo>
                <a:lnTo>
                  <a:pt x="199354" y="502919"/>
                </a:lnTo>
                <a:lnTo>
                  <a:pt x="168383" y="492759"/>
                </a:lnTo>
                <a:lnTo>
                  <a:pt x="153463" y="486409"/>
                </a:lnTo>
                <a:lnTo>
                  <a:pt x="140788" y="478789"/>
                </a:lnTo>
                <a:lnTo>
                  <a:pt x="128495" y="472439"/>
                </a:lnTo>
                <a:lnTo>
                  <a:pt x="116634" y="463549"/>
                </a:lnTo>
                <a:lnTo>
                  <a:pt x="105255" y="455929"/>
                </a:lnTo>
                <a:lnTo>
                  <a:pt x="105013" y="450849"/>
                </a:lnTo>
                <a:lnTo>
                  <a:pt x="104220" y="440689"/>
                </a:lnTo>
                <a:lnTo>
                  <a:pt x="103395" y="429259"/>
                </a:lnTo>
                <a:lnTo>
                  <a:pt x="103059" y="419099"/>
                </a:lnTo>
                <a:lnTo>
                  <a:pt x="147864" y="403859"/>
                </a:lnTo>
                <a:lnTo>
                  <a:pt x="96031" y="403859"/>
                </a:lnTo>
                <a:lnTo>
                  <a:pt x="66580" y="377189"/>
                </a:lnTo>
                <a:lnTo>
                  <a:pt x="41319" y="340359"/>
                </a:lnTo>
                <a:lnTo>
                  <a:pt x="36217" y="307339"/>
                </a:lnTo>
                <a:lnTo>
                  <a:pt x="19654" y="307339"/>
                </a:lnTo>
                <a:lnTo>
                  <a:pt x="17513" y="302259"/>
                </a:lnTo>
                <a:lnTo>
                  <a:pt x="15810" y="299719"/>
                </a:lnTo>
                <a:lnTo>
                  <a:pt x="14550" y="295909"/>
                </a:lnTo>
                <a:lnTo>
                  <a:pt x="13468" y="287019"/>
                </a:lnTo>
                <a:lnTo>
                  <a:pt x="12696" y="279399"/>
                </a:lnTo>
                <a:lnTo>
                  <a:pt x="12232" y="270509"/>
                </a:lnTo>
                <a:lnTo>
                  <a:pt x="12078" y="261619"/>
                </a:lnTo>
                <a:lnTo>
                  <a:pt x="13546" y="233679"/>
                </a:lnTo>
                <a:lnTo>
                  <a:pt x="17850" y="207009"/>
                </a:lnTo>
                <a:lnTo>
                  <a:pt x="24840" y="181609"/>
                </a:lnTo>
                <a:lnTo>
                  <a:pt x="34368" y="157479"/>
                </a:lnTo>
                <a:lnTo>
                  <a:pt x="118815" y="157479"/>
                </a:lnTo>
                <a:lnTo>
                  <a:pt x="122109" y="144779"/>
                </a:lnTo>
                <a:lnTo>
                  <a:pt x="144096" y="102869"/>
                </a:lnTo>
                <a:lnTo>
                  <a:pt x="177008" y="81279"/>
                </a:lnTo>
                <a:lnTo>
                  <a:pt x="191370" y="74929"/>
                </a:lnTo>
                <a:lnTo>
                  <a:pt x="151873" y="74929"/>
                </a:lnTo>
                <a:lnTo>
                  <a:pt x="129820" y="67309"/>
                </a:lnTo>
                <a:lnTo>
                  <a:pt x="119588" y="64769"/>
                </a:lnTo>
                <a:lnTo>
                  <a:pt x="111514" y="62229"/>
                </a:lnTo>
                <a:lnTo>
                  <a:pt x="112886" y="62229"/>
                </a:lnTo>
                <a:lnTo>
                  <a:pt x="115743" y="59689"/>
                </a:lnTo>
                <a:lnTo>
                  <a:pt x="116676" y="58419"/>
                </a:lnTo>
                <a:lnTo>
                  <a:pt x="119036" y="57149"/>
                </a:lnTo>
                <a:lnTo>
                  <a:pt x="121345" y="54609"/>
                </a:lnTo>
                <a:lnTo>
                  <a:pt x="123759" y="53339"/>
                </a:lnTo>
                <a:lnTo>
                  <a:pt x="133512" y="46989"/>
                </a:lnTo>
                <a:lnTo>
                  <a:pt x="188042" y="22859"/>
                </a:lnTo>
                <a:lnTo>
                  <a:pt x="236553" y="12699"/>
                </a:lnTo>
                <a:lnTo>
                  <a:pt x="261303" y="11430"/>
                </a:lnTo>
                <a:lnTo>
                  <a:pt x="338512" y="11430"/>
                </a:lnTo>
                <a:lnTo>
                  <a:pt x="313324" y="5080"/>
                </a:lnTo>
                <a:lnTo>
                  <a:pt x="287561" y="1270"/>
                </a:lnTo>
                <a:lnTo>
                  <a:pt x="261303" y="0"/>
                </a:lnTo>
                <a:close/>
              </a:path>
              <a:path w="523240" h="521970">
                <a:moveTo>
                  <a:pt x="341164" y="389890"/>
                </a:moveTo>
                <a:lnTo>
                  <a:pt x="188936" y="389889"/>
                </a:lnTo>
                <a:lnTo>
                  <a:pt x="288042" y="433070"/>
                </a:lnTo>
                <a:lnTo>
                  <a:pt x="301728" y="490220"/>
                </a:lnTo>
                <a:lnTo>
                  <a:pt x="301547" y="490220"/>
                </a:lnTo>
                <a:lnTo>
                  <a:pt x="282813" y="497840"/>
                </a:lnTo>
                <a:lnTo>
                  <a:pt x="258606" y="502920"/>
                </a:lnTo>
                <a:lnTo>
                  <a:pt x="234306" y="505459"/>
                </a:lnTo>
                <a:lnTo>
                  <a:pt x="215292" y="506729"/>
                </a:lnTo>
                <a:lnTo>
                  <a:pt x="349093" y="506730"/>
                </a:lnTo>
                <a:lnTo>
                  <a:pt x="363118" y="501650"/>
                </a:lnTo>
                <a:lnTo>
                  <a:pt x="385847" y="491490"/>
                </a:lnTo>
                <a:lnTo>
                  <a:pt x="393655" y="486410"/>
                </a:lnTo>
                <a:lnTo>
                  <a:pt x="317702" y="486410"/>
                </a:lnTo>
                <a:lnTo>
                  <a:pt x="303870" y="429260"/>
                </a:lnTo>
                <a:lnTo>
                  <a:pt x="341164" y="389890"/>
                </a:lnTo>
                <a:close/>
              </a:path>
              <a:path w="523240" h="521970">
                <a:moveTo>
                  <a:pt x="507567" y="347980"/>
                </a:moveTo>
                <a:lnTo>
                  <a:pt x="466039" y="347980"/>
                </a:lnTo>
                <a:lnTo>
                  <a:pt x="467185" y="359410"/>
                </a:lnTo>
                <a:lnTo>
                  <a:pt x="468707" y="377190"/>
                </a:lnTo>
                <a:lnTo>
                  <a:pt x="469490" y="386080"/>
                </a:lnTo>
                <a:lnTo>
                  <a:pt x="470432" y="397510"/>
                </a:lnTo>
                <a:lnTo>
                  <a:pt x="469016" y="398780"/>
                </a:lnTo>
                <a:lnTo>
                  <a:pt x="467636" y="401320"/>
                </a:lnTo>
                <a:lnTo>
                  <a:pt x="466221" y="402590"/>
                </a:lnTo>
                <a:lnTo>
                  <a:pt x="454584" y="419100"/>
                </a:lnTo>
                <a:lnTo>
                  <a:pt x="441797" y="433070"/>
                </a:lnTo>
                <a:lnTo>
                  <a:pt x="412527" y="459740"/>
                </a:lnTo>
                <a:lnTo>
                  <a:pt x="342171" y="482600"/>
                </a:lnTo>
                <a:lnTo>
                  <a:pt x="340355" y="482600"/>
                </a:lnTo>
                <a:lnTo>
                  <a:pt x="317702" y="486410"/>
                </a:lnTo>
                <a:lnTo>
                  <a:pt x="393655" y="486410"/>
                </a:lnTo>
                <a:lnTo>
                  <a:pt x="427454" y="463550"/>
                </a:lnTo>
                <a:lnTo>
                  <a:pt x="463204" y="426720"/>
                </a:lnTo>
                <a:lnTo>
                  <a:pt x="491260" y="386080"/>
                </a:lnTo>
                <a:lnTo>
                  <a:pt x="502198" y="363220"/>
                </a:lnTo>
                <a:lnTo>
                  <a:pt x="507567" y="347980"/>
                </a:lnTo>
                <a:close/>
              </a:path>
              <a:path w="523240" h="521970">
                <a:moveTo>
                  <a:pt x="126512" y="187959"/>
                </a:moveTo>
                <a:lnTo>
                  <a:pt x="103168" y="187959"/>
                </a:lnTo>
                <a:lnTo>
                  <a:pt x="190144" y="276859"/>
                </a:lnTo>
                <a:lnTo>
                  <a:pt x="181029" y="375919"/>
                </a:lnTo>
                <a:lnTo>
                  <a:pt x="96031" y="403859"/>
                </a:lnTo>
                <a:lnTo>
                  <a:pt x="147864" y="403859"/>
                </a:lnTo>
                <a:lnTo>
                  <a:pt x="188936" y="389889"/>
                </a:lnTo>
                <a:lnTo>
                  <a:pt x="341164" y="389890"/>
                </a:lnTo>
                <a:lnTo>
                  <a:pt x="373646" y="355600"/>
                </a:lnTo>
                <a:lnTo>
                  <a:pt x="466039" y="347980"/>
                </a:lnTo>
                <a:lnTo>
                  <a:pt x="507567" y="347980"/>
                </a:lnTo>
                <a:lnTo>
                  <a:pt x="510698" y="339090"/>
                </a:lnTo>
                <a:lnTo>
                  <a:pt x="374626" y="339090"/>
                </a:lnTo>
                <a:lnTo>
                  <a:pt x="333118" y="266700"/>
                </a:lnTo>
                <a:lnTo>
                  <a:pt x="202825" y="266699"/>
                </a:lnTo>
                <a:lnTo>
                  <a:pt x="126512" y="187959"/>
                </a:lnTo>
                <a:close/>
              </a:path>
              <a:path w="523240" h="521970">
                <a:moveTo>
                  <a:pt x="453910" y="130810"/>
                </a:moveTo>
                <a:lnTo>
                  <a:pt x="369906" y="130810"/>
                </a:lnTo>
                <a:lnTo>
                  <a:pt x="433147" y="134620"/>
                </a:lnTo>
                <a:lnTo>
                  <a:pt x="442952" y="143510"/>
                </a:lnTo>
                <a:lnTo>
                  <a:pt x="477562" y="184150"/>
                </a:lnTo>
                <a:lnTo>
                  <a:pt x="497805" y="227330"/>
                </a:lnTo>
                <a:lnTo>
                  <a:pt x="491095" y="266700"/>
                </a:lnTo>
                <a:lnTo>
                  <a:pt x="482680" y="297180"/>
                </a:lnTo>
                <a:lnTo>
                  <a:pt x="474285" y="317500"/>
                </a:lnTo>
                <a:lnTo>
                  <a:pt x="467636" y="328930"/>
                </a:lnTo>
                <a:lnTo>
                  <a:pt x="467310" y="330200"/>
                </a:lnTo>
                <a:lnTo>
                  <a:pt x="466656" y="331470"/>
                </a:lnTo>
                <a:lnTo>
                  <a:pt x="374626" y="339090"/>
                </a:lnTo>
                <a:lnTo>
                  <a:pt x="510698" y="339090"/>
                </a:lnTo>
                <a:lnTo>
                  <a:pt x="511146" y="337820"/>
                </a:lnTo>
                <a:lnTo>
                  <a:pt x="517559" y="313690"/>
                </a:lnTo>
                <a:lnTo>
                  <a:pt x="521419" y="287020"/>
                </a:lnTo>
                <a:lnTo>
                  <a:pt x="522709" y="261620"/>
                </a:lnTo>
                <a:lnTo>
                  <a:pt x="521419" y="234950"/>
                </a:lnTo>
                <a:lnTo>
                  <a:pt x="517558" y="209550"/>
                </a:lnTo>
                <a:lnTo>
                  <a:pt x="513069" y="191770"/>
                </a:lnTo>
                <a:lnTo>
                  <a:pt x="500636" y="191770"/>
                </a:lnTo>
                <a:lnTo>
                  <a:pt x="496383" y="184150"/>
                </a:lnTo>
                <a:lnTo>
                  <a:pt x="472730" y="149860"/>
                </a:lnTo>
                <a:lnTo>
                  <a:pt x="463039" y="139700"/>
                </a:lnTo>
                <a:lnTo>
                  <a:pt x="453910" y="130810"/>
                </a:lnTo>
                <a:close/>
              </a:path>
              <a:path w="523240" h="521970">
                <a:moveTo>
                  <a:pt x="118815" y="157479"/>
                </a:moveTo>
                <a:lnTo>
                  <a:pt x="34368" y="157479"/>
                </a:lnTo>
                <a:lnTo>
                  <a:pt x="33665" y="168909"/>
                </a:lnTo>
                <a:lnTo>
                  <a:pt x="33554" y="184149"/>
                </a:lnTo>
                <a:lnTo>
                  <a:pt x="33938" y="194309"/>
                </a:lnTo>
                <a:lnTo>
                  <a:pt x="34699" y="204469"/>
                </a:lnTo>
                <a:lnTo>
                  <a:pt x="30417" y="215899"/>
                </a:lnTo>
                <a:lnTo>
                  <a:pt x="26798" y="227329"/>
                </a:lnTo>
                <a:lnTo>
                  <a:pt x="23850" y="240029"/>
                </a:lnTo>
                <a:lnTo>
                  <a:pt x="21575" y="252729"/>
                </a:lnTo>
                <a:lnTo>
                  <a:pt x="19918" y="265429"/>
                </a:lnTo>
                <a:lnTo>
                  <a:pt x="19051" y="279399"/>
                </a:lnTo>
                <a:lnTo>
                  <a:pt x="19029" y="294639"/>
                </a:lnTo>
                <a:lnTo>
                  <a:pt x="19654" y="307339"/>
                </a:lnTo>
                <a:lnTo>
                  <a:pt x="36217" y="307339"/>
                </a:lnTo>
                <a:lnTo>
                  <a:pt x="35535" y="295909"/>
                </a:lnTo>
                <a:lnTo>
                  <a:pt x="35521" y="279399"/>
                </a:lnTo>
                <a:lnTo>
                  <a:pt x="41961" y="234949"/>
                </a:lnTo>
                <a:lnTo>
                  <a:pt x="77361" y="196849"/>
                </a:lnTo>
                <a:lnTo>
                  <a:pt x="103168" y="187959"/>
                </a:lnTo>
                <a:lnTo>
                  <a:pt x="126512" y="187959"/>
                </a:lnTo>
                <a:lnTo>
                  <a:pt x="114204" y="175259"/>
                </a:lnTo>
                <a:lnTo>
                  <a:pt x="118815" y="157479"/>
                </a:lnTo>
                <a:close/>
              </a:path>
              <a:path w="523240" h="521970">
                <a:moveTo>
                  <a:pt x="410312" y="60960"/>
                </a:moveTo>
                <a:lnTo>
                  <a:pt x="282000" y="60960"/>
                </a:lnTo>
                <a:lnTo>
                  <a:pt x="292651" y="62230"/>
                </a:lnTo>
                <a:lnTo>
                  <a:pt x="354767" y="124460"/>
                </a:lnTo>
                <a:lnTo>
                  <a:pt x="310078" y="246380"/>
                </a:lnTo>
                <a:lnTo>
                  <a:pt x="202825" y="266699"/>
                </a:lnTo>
                <a:lnTo>
                  <a:pt x="333118" y="266700"/>
                </a:lnTo>
                <a:lnTo>
                  <a:pt x="325107" y="252730"/>
                </a:lnTo>
                <a:lnTo>
                  <a:pt x="369906" y="130810"/>
                </a:lnTo>
                <a:lnTo>
                  <a:pt x="453910" y="130810"/>
                </a:lnTo>
                <a:lnTo>
                  <a:pt x="452606" y="129540"/>
                </a:lnTo>
                <a:lnTo>
                  <a:pt x="441461" y="119380"/>
                </a:lnTo>
                <a:lnTo>
                  <a:pt x="438319" y="107950"/>
                </a:lnTo>
                <a:lnTo>
                  <a:pt x="432585" y="93980"/>
                </a:lnTo>
                <a:lnTo>
                  <a:pt x="423501" y="77470"/>
                </a:lnTo>
                <a:lnTo>
                  <a:pt x="411717" y="62718"/>
                </a:lnTo>
                <a:lnTo>
                  <a:pt x="411075" y="62230"/>
                </a:lnTo>
                <a:lnTo>
                  <a:pt x="410934" y="61738"/>
                </a:lnTo>
                <a:lnTo>
                  <a:pt x="410312" y="60960"/>
                </a:lnTo>
                <a:close/>
              </a:path>
              <a:path w="523240" h="521970">
                <a:moveTo>
                  <a:pt x="428826" y="60960"/>
                </a:moveTo>
                <a:lnTo>
                  <a:pt x="410711" y="60960"/>
                </a:lnTo>
                <a:lnTo>
                  <a:pt x="410934" y="61738"/>
                </a:lnTo>
                <a:lnTo>
                  <a:pt x="411717" y="62718"/>
                </a:lnTo>
                <a:lnTo>
                  <a:pt x="412744" y="63500"/>
                </a:lnTo>
                <a:lnTo>
                  <a:pt x="413943" y="63500"/>
                </a:lnTo>
                <a:lnTo>
                  <a:pt x="415213" y="64770"/>
                </a:lnTo>
                <a:lnTo>
                  <a:pt x="444997" y="92710"/>
                </a:lnTo>
                <a:lnTo>
                  <a:pt x="468842" y="123190"/>
                </a:lnTo>
                <a:lnTo>
                  <a:pt x="492401" y="167640"/>
                </a:lnTo>
                <a:lnTo>
                  <a:pt x="500709" y="191770"/>
                </a:lnTo>
                <a:lnTo>
                  <a:pt x="513069" y="191770"/>
                </a:lnTo>
                <a:lnTo>
                  <a:pt x="491218" y="137160"/>
                </a:lnTo>
                <a:lnTo>
                  <a:pt x="463132" y="95250"/>
                </a:lnTo>
                <a:lnTo>
                  <a:pt x="446108" y="76200"/>
                </a:lnTo>
                <a:lnTo>
                  <a:pt x="428826" y="60960"/>
                </a:lnTo>
                <a:close/>
              </a:path>
              <a:path w="523240" h="521970">
                <a:moveTo>
                  <a:pt x="338512" y="11430"/>
                </a:moveTo>
                <a:lnTo>
                  <a:pt x="261303" y="11430"/>
                </a:lnTo>
                <a:lnTo>
                  <a:pt x="294514" y="13970"/>
                </a:lnTo>
                <a:lnTo>
                  <a:pt x="310990" y="16510"/>
                </a:lnTo>
                <a:lnTo>
                  <a:pt x="327140" y="20320"/>
                </a:lnTo>
                <a:lnTo>
                  <a:pt x="320402" y="24130"/>
                </a:lnTo>
                <a:lnTo>
                  <a:pt x="312496" y="27940"/>
                </a:lnTo>
                <a:lnTo>
                  <a:pt x="302936" y="35560"/>
                </a:lnTo>
                <a:lnTo>
                  <a:pt x="291236" y="44450"/>
                </a:lnTo>
                <a:lnTo>
                  <a:pt x="247849" y="44449"/>
                </a:lnTo>
                <a:lnTo>
                  <a:pt x="219339" y="49529"/>
                </a:lnTo>
                <a:lnTo>
                  <a:pt x="191077" y="57149"/>
                </a:lnTo>
                <a:lnTo>
                  <a:pt x="179105" y="62229"/>
                </a:lnTo>
                <a:lnTo>
                  <a:pt x="168529" y="66039"/>
                </a:lnTo>
                <a:lnTo>
                  <a:pt x="159426" y="71119"/>
                </a:lnTo>
                <a:lnTo>
                  <a:pt x="151873" y="74929"/>
                </a:lnTo>
                <a:lnTo>
                  <a:pt x="191370" y="74929"/>
                </a:lnTo>
                <a:lnTo>
                  <a:pt x="197114" y="72389"/>
                </a:lnTo>
                <a:lnTo>
                  <a:pt x="223342" y="64769"/>
                </a:lnTo>
                <a:lnTo>
                  <a:pt x="236550" y="62229"/>
                </a:lnTo>
                <a:lnTo>
                  <a:pt x="249773" y="60959"/>
                </a:lnTo>
                <a:lnTo>
                  <a:pt x="428826" y="60960"/>
                </a:lnTo>
                <a:lnTo>
                  <a:pt x="427386" y="59690"/>
                </a:lnTo>
                <a:lnTo>
                  <a:pt x="407258" y="44450"/>
                </a:lnTo>
                <a:lnTo>
                  <a:pt x="385789" y="30480"/>
                </a:lnTo>
                <a:lnTo>
                  <a:pt x="363044" y="20320"/>
                </a:lnTo>
                <a:lnTo>
                  <a:pt x="338512" y="11430"/>
                </a:lnTo>
                <a:close/>
              </a:path>
              <a:path w="523240" h="521970">
                <a:moveTo>
                  <a:pt x="410934" y="61738"/>
                </a:moveTo>
                <a:lnTo>
                  <a:pt x="411075" y="62230"/>
                </a:lnTo>
                <a:lnTo>
                  <a:pt x="411717" y="62718"/>
                </a:lnTo>
                <a:lnTo>
                  <a:pt x="410934" y="61738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4" name="Picture 254"/>
          <p:cNvPicPr/>
          <p:nvPr/>
        </p:nvPicPr>
        <p:blipFill>
          <a:blip r:embed="rId14"/>
          <a:stretch/>
        </p:blipFill>
        <p:spPr>
          <a:xfrm>
            <a:off x="8663610" y="7193498"/>
            <a:ext cx="1059233" cy="1902349"/>
          </a:xfrm>
          <a:prstGeom prst="rect">
            <a:avLst/>
          </a:prstGeom>
        </p:spPr>
      </p:pic>
      <p:pic>
        <p:nvPicPr>
          <p:cNvPr id="256" name="Picture 256"/>
          <p:cNvPicPr/>
          <p:nvPr/>
        </p:nvPicPr>
        <p:blipFill>
          <a:blip r:embed="rId15"/>
          <a:stretch/>
        </p:blipFill>
        <p:spPr>
          <a:xfrm>
            <a:off x="13077716" y="7231192"/>
            <a:ext cx="1238915" cy="2085799"/>
          </a:xfrm>
          <a:prstGeom prst="rect">
            <a:avLst/>
          </a:prstGeom>
        </p:spPr>
      </p:pic>
      <p:pic>
        <p:nvPicPr>
          <p:cNvPr id="258" name="Picture 258"/>
          <p:cNvPicPr/>
          <p:nvPr/>
        </p:nvPicPr>
        <p:blipFill>
          <a:blip r:embed="rId16"/>
          <a:stretch/>
        </p:blipFill>
        <p:spPr>
          <a:xfrm>
            <a:off x="4103749" y="7315379"/>
            <a:ext cx="1065517" cy="1728951"/>
          </a:xfrm>
          <a:prstGeom prst="rect">
            <a:avLst/>
          </a:prstGeom>
        </p:spPr>
      </p:pic>
      <p:pic>
        <p:nvPicPr>
          <p:cNvPr id="260" name="Picture 260"/>
          <p:cNvPicPr/>
          <p:nvPr/>
        </p:nvPicPr>
        <p:blipFill>
          <a:blip r:embed="rId9"/>
          <a:stretch/>
        </p:blipFill>
        <p:spPr>
          <a:xfrm>
            <a:off x="14544060" y="3479265"/>
            <a:ext cx="4390860" cy="6494251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14650862" y="3658946"/>
            <a:ext cx="4182744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4"/>
              <a:gd name="ODFBottom" fmla="val 6266814"/>
              <a:gd name="ODFWidth" fmla="val 4182744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3" name="Picture 263"/>
          <p:cNvPicPr/>
          <p:nvPr/>
        </p:nvPicPr>
        <p:blipFill>
          <a:blip r:embed="rId17"/>
          <a:stretch/>
        </p:blipFill>
        <p:spPr>
          <a:xfrm>
            <a:off x="15441729" y="2800291"/>
            <a:ext cx="2703582" cy="301812"/>
          </a:xfrm>
          <a:prstGeom prst="rect">
            <a:avLst/>
          </a:prstGeom>
        </p:spPr>
      </p:pic>
      <p:pic>
        <p:nvPicPr>
          <p:cNvPr id="265" name="Picture 265"/>
          <p:cNvPicPr/>
          <p:nvPr/>
        </p:nvPicPr>
        <p:blipFill>
          <a:blip r:embed="rId7"/>
          <a:stretch/>
        </p:blipFill>
        <p:spPr>
          <a:xfrm>
            <a:off x="14668453" y="3070901"/>
            <a:ext cx="1573773" cy="1573774"/>
          </a:xfrm>
          <a:prstGeom prst="rect">
            <a:avLst/>
          </a:prstGeom>
        </p:spPr>
      </p:pic>
      <p:sp>
        <p:nvSpPr>
          <p:cNvPr id="266" name="Shape 266"/>
          <p:cNvSpPr/>
          <p:nvPr/>
        </p:nvSpPr>
        <p:spPr>
          <a:xfrm>
            <a:off x="14860699" y="3283250"/>
            <a:ext cx="1161414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5"/>
              <a:gd name="ODFBottom" fmla="val 1162685"/>
              <a:gd name="ODFWidth" fmla="val 1161415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8" name="Picture 268"/>
          <p:cNvPicPr/>
          <p:nvPr/>
        </p:nvPicPr>
        <p:blipFill>
          <a:blip r:embed="rId18"/>
          <a:stretch/>
        </p:blipFill>
        <p:spPr>
          <a:xfrm>
            <a:off x="15654417" y="3771403"/>
            <a:ext cx="114915" cy="216925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15116023" y="3589267"/>
            <a:ext cx="648969" cy="55372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48969"/>
              <a:gd name="ODFBottom" fmla="val 553720"/>
              <a:gd name="ODFWidth" fmla="val 648969"/>
              <a:gd name="ODFHeight" fmla="val 553720"/>
            </a:gdLst>
            <a:ahLst/>
            <a:cxnLst/>
            <a:rect l="OXMLTextRectL" t="OXMLTextRectT" r="OXMLTextRectR" b="OXMLTextRectB"/>
            <a:pathLst>
              <a:path w="648969" h="553720">
                <a:moveTo>
                  <a:pt x="535101" y="83527"/>
                </a:moveTo>
                <a:lnTo>
                  <a:pt x="527646" y="78587"/>
                </a:lnTo>
                <a:lnTo>
                  <a:pt x="500672" y="60680"/>
                </a:lnTo>
                <a:lnTo>
                  <a:pt x="463829" y="42303"/>
                </a:lnTo>
                <a:lnTo>
                  <a:pt x="433108" y="31445"/>
                </a:lnTo>
                <a:lnTo>
                  <a:pt x="433108" y="135343"/>
                </a:lnTo>
                <a:lnTo>
                  <a:pt x="432003" y="146456"/>
                </a:lnTo>
                <a:lnTo>
                  <a:pt x="407809" y="182549"/>
                </a:lnTo>
                <a:lnTo>
                  <a:pt x="376275" y="192087"/>
                </a:lnTo>
                <a:lnTo>
                  <a:pt x="365137" y="190982"/>
                </a:lnTo>
                <a:lnTo>
                  <a:pt x="329006" y="166827"/>
                </a:lnTo>
                <a:lnTo>
                  <a:pt x="319455" y="135343"/>
                </a:lnTo>
                <a:lnTo>
                  <a:pt x="320167" y="128244"/>
                </a:lnTo>
                <a:lnTo>
                  <a:pt x="320560" y="124218"/>
                </a:lnTo>
                <a:lnTo>
                  <a:pt x="344754" y="88125"/>
                </a:lnTo>
                <a:lnTo>
                  <a:pt x="376275" y="78587"/>
                </a:lnTo>
                <a:lnTo>
                  <a:pt x="387413" y="79692"/>
                </a:lnTo>
                <a:lnTo>
                  <a:pt x="423557" y="103860"/>
                </a:lnTo>
                <a:lnTo>
                  <a:pt x="433108" y="135343"/>
                </a:lnTo>
                <a:lnTo>
                  <a:pt x="433108" y="31445"/>
                </a:lnTo>
                <a:lnTo>
                  <a:pt x="425005" y="28575"/>
                </a:lnTo>
                <a:lnTo>
                  <a:pt x="384632" y="19697"/>
                </a:lnTo>
                <a:lnTo>
                  <a:pt x="343471" y="15849"/>
                </a:lnTo>
                <a:lnTo>
                  <a:pt x="302310" y="17094"/>
                </a:lnTo>
                <a:lnTo>
                  <a:pt x="262636" y="23228"/>
                </a:lnTo>
                <a:lnTo>
                  <a:pt x="262636" y="184988"/>
                </a:lnTo>
                <a:lnTo>
                  <a:pt x="261531" y="196113"/>
                </a:lnTo>
                <a:lnTo>
                  <a:pt x="237337" y="232206"/>
                </a:lnTo>
                <a:lnTo>
                  <a:pt x="205803" y="241744"/>
                </a:lnTo>
                <a:lnTo>
                  <a:pt x="194678" y="240639"/>
                </a:lnTo>
                <a:lnTo>
                  <a:pt x="191604" y="239712"/>
                </a:lnTo>
                <a:lnTo>
                  <a:pt x="191604" y="348132"/>
                </a:lnTo>
                <a:lnTo>
                  <a:pt x="174967" y="388264"/>
                </a:lnTo>
                <a:lnTo>
                  <a:pt x="134785" y="404888"/>
                </a:lnTo>
                <a:lnTo>
                  <a:pt x="123647" y="403783"/>
                </a:lnTo>
                <a:lnTo>
                  <a:pt x="87503" y="379615"/>
                </a:lnTo>
                <a:lnTo>
                  <a:pt x="77965" y="348132"/>
                </a:lnTo>
                <a:lnTo>
                  <a:pt x="79057" y="337019"/>
                </a:lnTo>
                <a:lnTo>
                  <a:pt x="103251" y="300926"/>
                </a:lnTo>
                <a:lnTo>
                  <a:pt x="134785" y="291388"/>
                </a:lnTo>
                <a:lnTo>
                  <a:pt x="145923" y="292493"/>
                </a:lnTo>
                <a:lnTo>
                  <a:pt x="182054" y="316649"/>
                </a:lnTo>
                <a:lnTo>
                  <a:pt x="191604" y="348132"/>
                </a:lnTo>
                <a:lnTo>
                  <a:pt x="191604" y="239712"/>
                </a:lnTo>
                <a:lnTo>
                  <a:pt x="158534" y="216471"/>
                </a:lnTo>
                <a:lnTo>
                  <a:pt x="148983" y="184988"/>
                </a:lnTo>
                <a:lnTo>
                  <a:pt x="150088" y="173863"/>
                </a:lnTo>
                <a:lnTo>
                  <a:pt x="174282" y="137769"/>
                </a:lnTo>
                <a:lnTo>
                  <a:pt x="205803" y="128244"/>
                </a:lnTo>
                <a:lnTo>
                  <a:pt x="216941" y="129349"/>
                </a:lnTo>
                <a:lnTo>
                  <a:pt x="253085" y="153504"/>
                </a:lnTo>
                <a:lnTo>
                  <a:pt x="262636" y="184988"/>
                </a:lnTo>
                <a:lnTo>
                  <a:pt x="262636" y="23228"/>
                </a:lnTo>
                <a:lnTo>
                  <a:pt x="261620" y="23380"/>
                </a:lnTo>
                <a:lnTo>
                  <a:pt x="221856" y="34658"/>
                </a:lnTo>
                <a:lnTo>
                  <a:pt x="180721" y="52463"/>
                </a:lnTo>
                <a:lnTo>
                  <a:pt x="142519" y="75514"/>
                </a:lnTo>
                <a:lnTo>
                  <a:pt x="107721" y="103428"/>
                </a:lnTo>
                <a:lnTo>
                  <a:pt x="76847" y="135902"/>
                </a:lnTo>
                <a:lnTo>
                  <a:pt x="50609" y="172199"/>
                </a:lnTo>
                <a:lnTo>
                  <a:pt x="29552" y="211505"/>
                </a:lnTo>
                <a:lnTo>
                  <a:pt x="13931" y="253263"/>
                </a:lnTo>
                <a:lnTo>
                  <a:pt x="3987" y="296926"/>
                </a:lnTo>
                <a:lnTo>
                  <a:pt x="0" y="341528"/>
                </a:lnTo>
                <a:lnTo>
                  <a:pt x="2006" y="386054"/>
                </a:lnTo>
                <a:lnTo>
                  <a:pt x="9931" y="429920"/>
                </a:lnTo>
                <a:lnTo>
                  <a:pt x="23723" y="472528"/>
                </a:lnTo>
                <a:lnTo>
                  <a:pt x="24168" y="473417"/>
                </a:lnTo>
                <a:lnTo>
                  <a:pt x="24485" y="474294"/>
                </a:lnTo>
                <a:lnTo>
                  <a:pt x="46329" y="510120"/>
                </a:lnTo>
                <a:lnTo>
                  <a:pt x="75946" y="534885"/>
                </a:lnTo>
                <a:lnTo>
                  <a:pt x="148424" y="552843"/>
                </a:lnTo>
                <a:lnTo>
                  <a:pt x="185559" y="545503"/>
                </a:lnTo>
                <a:lnTo>
                  <a:pt x="219506" y="526923"/>
                </a:lnTo>
                <a:lnTo>
                  <a:pt x="247396" y="496849"/>
                </a:lnTo>
                <a:lnTo>
                  <a:pt x="269532" y="468477"/>
                </a:lnTo>
                <a:lnTo>
                  <a:pt x="295554" y="443903"/>
                </a:lnTo>
                <a:lnTo>
                  <a:pt x="324980" y="423506"/>
                </a:lnTo>
                <a:lnTo>
                  <a:pt x="357314" y="407708"/>
                </a:lnTo>
                <a:lnTo>
                  <a:pt x="358749" y="407149"/>
                </a:lnTo>
                <a:lnTo>
                  <a:pt x="360184" y="406717"/>
                </a:lnTo>
                <a:lnTo>
                  <a:pt x="361607" y="406184"/>
                </a:lnTo>
                <a:lnTo>
                  <a:pt x="362356" y="404888"/>
                </a:lnTo>
                <a:lnTo>
                  <a:pt x="371043" y="389661"/>
                </a:lnTo>
                <a:lnTo>
                  <a:pt x="383641" y="375691"/>
                </a:lnTo>
                <a:lnTo>
                  <a:pt x="398945" y="364731"/>
                </a:lnTo>
                <a:lnTo>
                  <a:pt x="416433" y="357200"/>
                </a:lnTo>
                <a:lnTo>
                  <a:pt x="416674" y="349211"/>
                </a:lnTo>
                <a:lnTo>
                  <a:pt x="417842" y="341337"/>
                </a:lnTo>
                <a:lnTo>
                  <a:pt x="419900" y="333654"/>
                </a:lnTo>
                <a:lnTo>
                  <a:pt x="422846" y="326224"/>
                </a:lnTo>
                <a:lnTo>
                  <a:pt x="438962" y="291388"/>
                </a:lnTo>
                <a:lnTo>
                  <a:pt x="461924" y="241744"/>
                </a:lnTo>
                <a:lnTo>
                  <a:pt x="484886" y="192087"/>
                </a:lnTo>
                <a:lnTo>
                  <a:pt x="535101" y="83527"/>
                </a:lnTo>
                <a:close/>
              </a:path>
              <a:path w="648969" h="553720">
                <a:moveTo>
                  <a:pt x="648677" y="29730"/>
                </a:moveTo>
                <a:lnTo>
                  <a:pt x="618312" y="0"/>
                </a:lnTo>
                <a:lnTo>
                  <a:pt x="605586" y="4965"/>
                </a:lnTo>
                <a:lnTo>
                  <a:pt x="600443" y="9804"/>
                </a:lnTo>
                <a:lnTo>
                  <a:pt x="445211" y="345516"/>
                </a:lnTo>
                <a:lnTo>
                  <a:pt x="444093" y="353783"/>
                </a:lnTo>
                <a:lnTo>
                  <a:pt x="446798" y="369887"/>
                </a:lnTo>
                <a:lnTo>
                  <a:pt x="450545" y="377342"/>
                </a:lnTo>
                <a:lnTo>
                  <a:pt x="456222" y="383235"/>
                </a:lnTo>
                <a:lnTo>
                  <a:pt x="445744" y="381736"/>
                </a:lnTo>
                <a:lnTo>
                  <a:pt x="406247" y="393877"/>
                </a:lnTo>
                <a:lnTo>
                  <a:pt x="379183" y="455307"/>
                </a:lnTo>
                <a:lnTo>
                  <a:pt x="385521" y="517105"/>
                </a:lnTo>
                <a:lnTo>
                  <a:pt x="377634" y="553440"/>
                </a:lnTo>
                <a:lnTo>
                  <a:pt x="380022" y="553440"/>
                </a:lnTo>
                <a:lnTo>
                  <a:pt x="391553" y="551586"/>
                </a:lnTo>
                <a:lnTo>
                  <a:pt x="464832" y="513575"/>
                </a:lnTo>
                <a:lnTo>
                  <a:pt x="498259" y="464515"/>
                </a:lnTo>
                <a:lnTo>
                  <a:pt x="502615" y="445922"/>
                </a:lnTo>
                <a:lnTo>
                  <a:pt x="502526" y="436372"/>
                </a:lnTo>
                <a:lnTo>
                  <a:pt x="480491" y="395185"/>
                </a:lnTo>
                <a:lnTo>
                  <a:pt x="487311" y="395478"/>
                </a:lnTo>
                <a:lnTo>
                  <a:pt x="520738" y="375285"/>
                </a:lnTo>
                <a:lnTo>
                  <a:pt x="523633" y="369125"/>
                </a:lnTo>
                <a:lnTo>
                  <a:pt x="648677" y="2973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1" name="Picture 271"/>
          <p:cNvPicPr/>
          <p:nvPr/>
        </p:nvPicPr>
        <p:blipFill>
          <a:blip r:embed="rId19"/>
          <a:stretch/>
        </p:blipFill>
        <p:spPr>
          <a:xfrm>
            <a:off x="17589830" y="7056539"/>
            <a:ext cx="1232631" cy="2118469"/>
          </a:xfrm>
          <a:prstGeom prst="rect">
            <a:avLst/>
          </a:prstGeom>
        </p:spPr>
      </p:pic>
      <p:sp>
        <p:nvSpPr>
          <p:cNvPr id="272" name="Shape 272"/>
          <p:cNvSpPr/>
          <p:nvPr/>
        </p:nvSpPr>
        <p:spPr>
          <a:xfrm>
            <a:off x="3350473" y="5652393"/>
            <a:ext cx="0" cy="6235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4" name="Picture 274"/>
          <p:cNvPicPr/>
          <p:nvPr/>
        </p:nvPicPr>
        <p:blipFill>
          <a:blip r:embed="rId20"/>
          <a:stretch/>
        </p:blipFill>
        <p:spPr>
          <a:xfrm>
            <a:off x="7402601" y="5775426"/>
            <a:ext cx="160832" cy="226171"/>
          </a:xfrm>
          <a:prstGeom prst="rect">
            <a:avLst/>
          </a:prstGeom>
        </p:spPr>
      </p:pic>
      <p:sp>
        <p:nvSpPr>
          <p:cNvPr id="279" name="Shape 279"/>
          <p:cNvSpPr/>
          <p:nvPr/>
        </p:nvSpPr>
        <p:spPr>
          <a:xfrm>
            <a:off x="3350473" y="6692780"/>
            <a:ext cx="0" cy="62356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3350473" y="4762786"/>
            <a:ext cx="0" cy="6235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350473" y="7822379"/>
            <a:ext cx="0" cy="62356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3" name="Picture 283"/>
          <p:cNvPicPr/>
          <p:nvPr/>
        </p:nvPicPr>
        <p:blipFill>
          <a:blip r:embed="rId21"/>
          <a:stretch/>
        </p:blipFill>
        <p:spPr>
          <a:xfrm>
            <a:off x="17592344" y="2883681"/>
            <a:ext cx="1250222" cy="1575658"/>
          </a:xfrm>
          <a:prstGeom prst="rect">
            <a:avLst/>
          </a:prstGeom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СОЦИАЛЬНАЯ ИНФРАСТРУКТУРА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508166" y="4739361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2909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1317168" y="5847205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02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270992" y="6873858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283430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508166" y="5847205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5784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3508166" y="6873858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7046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3508166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2800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5792493" y="4816475"/>
            <a:ext cx="781022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5792493" y="5743341"/>
            <a:ext cx="50979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5792493" y="6621720"/>
            <a:ext cx="52254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792493" y="7861507"/>
            <a:ext cx="50632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0446778" y="4825757"/>
            <a:ext cx="495610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0446778" y="5770162"/>
            <a:ext cx="653302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50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10446778" y="6829921"/>
            <a:ext cx="49561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10446778" y="7762337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15016336" y="4791223"/>
            <a:ext cx="52643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15016336" y="5771411"/>
            <a:ext cx="52643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5016336" y="6717742"/>
            <a:ext cx="42539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02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5016336" y="7636279"/>
            <a:ext cx="52643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537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15016336" y="8669639"/>
            <a:ext cx="42512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362555" y="4821477"/>
            <a:ext cx="1257409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дошкольное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образование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508166" y="5097076"/>
            <a:ext cx="1257408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283364" y="6179131"/>
            <a:ext cx="152968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дополнительное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образование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3508166" y="6179131"/>
            <a:ext cx="1257408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508166" y="7189916"/>
            <a:ext cx="125740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508166" y="8289005"/>
            <a:ext cx="125740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77308" y="7189916"/>
            <a:ext cx="1964999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школьное 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</a:t>
            </a:r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бразование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(с дошкольными подразделениями)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268900" y="8289005"/>
            <a:ext cx="1696546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профессионального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образования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6236569" y="4829243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стационарных коек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6200156" y="5755063"/>
            <a:ext cx="2688602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фельдшерско-акушерских 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пунктов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6231138" y="6626327"/>
            <a:ext cx="268860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амбулаторно-клинических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пунктов, поликлиники, амбулатории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6231138" y="7876736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стационарных учреждений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1100081" y="4850324"/>
            <a:ext cx="2688602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ФОК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11100081" y="5804896"/>
            <a:ext cx="2688602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спортзалов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1083571" y="6810437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бассейнов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1100081" y="7793114"/>
            <a:ext cx="2688602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Плоскостных спортивных сооружений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5635332" y="4799134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клубных учреждений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5649573" y="5801933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библиотек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5649573" y="6734048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музеев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5649573" y="7669728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памятников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5635057" y="8718387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туристических маршрутов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Рукописный ввод 3"/>
              <p14:cNvContentPartPr/>
              <p14:nvPr/>
            </p14:nvContentPartPr>
            <p14:xfrm>
              <a:off x="6433108" y="6918795"/>
              <a:ext cx="360" cy="3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21228" y="69069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Рукописный ввод 4"/>
              <p14:cNvContentPartPr/>
              <p14:nvPr/>
            </p14:nvContentPartPr>
            <p14:xfrm>
              <a:off x="6829828" y="6951195"/>
              <a:ext cx="360" cy="3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7948" y="6939315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Прямоугольник 92"/>
          <p:cNvSpPr/>
          <p:nvPr/>
        </p:nvSpPr>
        <p:spPr>
          <a:xfrm>
            <a:off x="19992891" y="10974905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-403838" y="-4656"/>
            <a:ext cx="21540994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3562228" y="3202900"/>
            <a:ext cx="15838002" cy="63341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351125"/>
              <a:gd name="ODFBottom" fmla="val 8434070"/>
              <a:gd name="ODFWidth" fmla="val 15351125"/>
              <a:gd name="ODFHeight" fmla="val 8434070"/>
            </a:gdLst>
            <a:ahLst/>
            <a:cxnLst/>
            <a:rect l="OXMLTextRectL" t="OXMLTextRectT" r="OXMLTextRectR" b="OXMLTextRect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-17261" y="3163985"/>
            <a:ext cx="6000115" cy="641852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00115"/>
              <a:gd name="ODFBottom" fmla="val 6334125"/>
              <a:gd name="ODFWidth" fmla="val 6000115"/>
              <a:gd name="ODFHeight" fmla="val 6334125"/>
            </a:gdLst>
            <a:ahLst/>
            <a:cxnLst/>
            <a:rect l="OXMLTextRectL" t="OXMLTextRectT" r="OXMLTextRectR" b="OXMLTextRectB"/>
            <a:pathLst>
              <a:path w="6000115" h="6334125">
                <a:moveTo>
                  <a:pt x="5827047" y="0"/>
                </a:moveTo>
                <a:lnTo>
                  <a:pt x="0" y="0"/>
                </a:lnTo>
                <a:lnTo>
                  <a:pt x="0" y="6334047"/>
                </a:lnTo>
                <a:lnTo>
                  <a:pt x="5827047" y="6334047"/>
                </a:lnTo>
                <a:lnTo>
                  <a:pt x="5872966" y="6327874"/>
                </a:lnTo>
                <a:lnTo>
                  <a:pt x="5914235" y="6310453"/>
                </a:lnTo>
                <a:lnTo>
                  <a:pt x="5949203" y="6283434"/>
                </a:lnTo>
                <a:lnTo>
                  <a:pt x="5976222" y="6248465"/>
                </a:lnTo>
                <a:lnTo>
                  <a:pt x="5993643" y="6207197"/>
                </a:lnTo>
                <a:lnTo>
                  <a:pt x="5999817" y="6161278"/>
                </a:lnTo>
                <a:lnTo>
                  <a:pt x="5999817" y="172769"/>
                </a:lnTo>
                <a:lnTo>
                  <a:pt x="5993643" y="126850"/>
                </a:lnTo>
                <a:lnTo>
                  <a:pt x="5976222" y="85582"/>
                </a:lnTo>
                <a:lnTo>
                  <a:pt x="5949203" y="50613"/>
                </a:lnTo>
                <a:lnTo>
                  <a:pt x="5914235" y="23594"/>
                </a:lnTo>
                <a:lnTo>
                  <a:pt x="5872966" y="6173"/>
                </a:lnTo>
                <a:lnTo>
                  <a:pt x="5827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5" name="Picture 345"/>
          <p:cNvPicPr/>
          <p:nvPr/>
        </p:nvPicPr>
        <p:blipFill>
          <a:blip r:embed="rId3"/>
          <a:stretch/>
        </p:blipFill>
        <p:spPr>
          <a:xfrm>
            <a:off x="2939177" y="5085290"/>
            <a:ext cx="160832" cy="226171"/>
          </a:xfrm>
          <a:prstGeom prst="rect">
            <a:avLst/>
          </a:prstGeom>
        </p:spPr>
      </p:pic>
      <p:pic>
        <p:nvPicPr>
          <p:cNvPr id="347" name="Picture 347"/>
          <p:cNvPicPr/>
          <p:nvPr/>
        </p:nvPicPr>
        <p:blipFill>
          <a:blip r:embed="rId4"/>
          <a:stretch/>
        </p:blipFill>
        <p:spPr>
          <a:xfrm>
            <a:off x="5269996" y="6369963"/>
            <a:ext cx="158319" cy="226170"/>
          </a:xfrm>
          <a:prstGeom prst="rect">
            <a:avLst/>
          </a:prstGeom>
        </p:spPr>
      </p:pic>
      <p:pic>
        <p:nvPicPr>
          <p:cNvPr id="353" name="Picture 353"/>
          <p:cNvPicPr/>
          <p:nvPr/>
        </p:nvPicPr>
        <p:blipFill>
          <a:blip r:embed="rId5"/>
          <a:stretch/>
        </p:blipFill>
        <p:spPr>
          <a:xfrm>
            <a:off x="1397319" y="6542097"/>
            <a:ext cx="142042" cy="68536"/>
          </a:xfrm>
          <a:prstGeom prst="rect">
            <a:avLst/>
          </a:prstGeom>
        </p:spPr>
      </p:pic>
      <p:sp>
        <p:nvSpPr>
          <p:cNvPr id="358" name="Shape 358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КЛЮЧЕВЫЕ ИНВЕСТИЦИОННЫЕ ПРОЕКТЫ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035127" y="2548432"/>
            <a:ext cx="4964988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НАИМЕНОВАНИЕ КОМПАНИИ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6516241" y="2548432"/>
            <a:ext cx="4964988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НАИМЕНОВАНИЕ ПРОЕКТА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13024734" y="2548432"/>
            <a:ext cx="2208916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млн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руб</a:t>
            </a:r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.)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16261031" y="2548432"/>
            <a:ext cx="2208916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СРОКИ</a:t>
            </a:r>
            <a:b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РЕАЛИЗАЦИИ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816608" y="3793819"/>
            <a:ext cx="380445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 «Боровичская картонно-бумажная фабрика»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99225" y="5054296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 «ПЕТЕРПАЙП»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878149" y="6174145"/>
            <a:ext cx="354089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«Ориент Боровичи»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878149" y="7222360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«Спецтранс 53»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6567701" y="3616104"/>
            <a:ext cx="486047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Организация производства бумаги и картона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6504988" y="4657793"/>
            <a:ext cx="563643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Производство полиэтиленовых напорных труб и сопутствующих фитингов для транспортировки газа и воды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6537393" y="6092510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Создание производства выпечных хлебцев и снеков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6524209" y="7105391"/>
            <a:ext cx="4964987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Строительство полигона ТБО и мусоросортировочного комплекса (концессия)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13024734" y="3809238"/>
            <a:ext cx="2308054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2 000,0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13024734" y="4925715"/>
            <a:ext cx="8842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482,3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12938656" y="7311645"/>
            <a:ext cx="116774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255,254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Shape 371"/>
          <p:cNvSpPr txBox="1"/>
          <p:nvPr/>
        </p:nvSpPr>
        <p:spPr>
          <a:xfrm>
            <a:off x="15996974" y="3825369"/>
            <a:ext cx="2308054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2018-2026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Shape 369"/>
          <p:cNvSpPr txBox="1"/>
          <p:nvPr/>
        </p:nvSpPr>
        <p:spPr>
          <a:xfrm>
            <a:off x="16460818" y="6164269"/>
            <a:ext cx="1269711" cy="3187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2024-2025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Shape 369"/>
          <p:cNvSpPr txBox="1"/>
          <p:nvPr/>
        </p:nvSpPr>
        <p:spPr>
          <a:xfrm>
            <a:off x="16529158" y="4981594"/>
            <a:ext cx="129877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2022-2025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369"/>
          <p:cNvSpPr txBox="1"/>
          <p:nvPr/>
        </p:nvSpPr>
        <p:spPr>
          <a:xfrm>
            <a:off x="16468929" y="7352115"/>
            <a:ext cx="13230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2022-2026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369"/>
          <p:cNvSpPr txBox="1"/>
          <p:nvPr/>
        </p:nvSpPr>
        <p:spPr>
          <a:xfrm>
            <a:off x="13024734" y="6154874"/>
            <a:ext cx="8842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452,6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hape 369"/>
          <p:cNvSpPr txBox="1"/>
          <p:nvPr/>
        </p:nvSpPr>
        <p:spPr>
          <a:xfrm>
            <a:off x="12978050" y="8680782"/>
            <a:ext cx="75620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300,0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Shape 369"/>
          <p:cNvSpPr txBox="1"/>
          <p:nvPr/>
        </p:nvSpPr>
        <p:spPr>
          <a:xfrm>
            <a:off x="816608" y="8259378"/>
            <a:ext cx="4151632" cy="5752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АО «Боровичский комбинат огнеупоров»</a:t>
            </a:r>
            <a:endParaRPr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Shape 369"/>
          <p:cNvSpPr txBox="1"/>
          <p:nvPr/>
        </p:nvSpPr>
        <p:spPr>
          <a:xfrm>
            <a:off x="6448901" y="8300119"/>
            <a:ext cx="496498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Строительство детского развлекательного центра «Терра Нова»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Shape 369"/>
          <p:cNvSpPr txBox="1"/>
          <p:nvPr/>
        </p:nvSpPr>
        <p:spPr>
          <a:xfrm>
            <a:off x="16444204" y="8600460"/>
            <a:ext cx="125540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2023-2027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36914" y="1084138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164149" y="236567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584939" y="2339247"/>
            <a:ext cx="7783913" cy="8072317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5765"/>
              <a:gd name="ODFBottom" fmla="val 7421245"/>
              <a:gd name="ODFWidth" fmla="val 4215765"/>
              <a:gd name="ODFHeight" fmla="val 7421245"/>
            </a:gdLst>
            <a:ahLst/>
            <a:cxnLst/>
            <a:rect l="OXMLTextRectL" t="OXMLTextRectT" r="OXMLTextRectR" b="OXMLTextRect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4" name="Picture 394"/>
          <p:cNvPicPr/>
          <p:nvPr/>
        </p:nvPicPr>
        <p:blipFill>
          <a:blip r:embed="rId3"/>
          <a:stretch/>
        </p:blipFill>
        <p:spPr>
          <a:xfrm>
            <a:off x="10967283" y="1937268"/>
            <a:ext cx="4688653" cy="7958081"/>
          </a:xfrm>
          <a:prstGeom prst="rect">
            <a:avLst/>
          </a:prstGeom>
        </p:spPr>
      </p:pic>
      <p:sp>
        <p:nvSpPr>
          <p:cNvPr id="395" name="Shape 395"/>
          <p:cNvSpPr/>
          <p:nvPr/>
        </p:nvSpPr>
        <p:spPr>
          <a:xfrm>
            <a:off x="11176665" y="2293123"/>
            <a:ext cx="7809876" cy="8050018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5765"/>
              <a:gd name="ODFBottom" fmla="val 7421245"/>
              <a:gd name="ODFWidth" fmla="val 4215765"/>
              <a:gd name="ODFHeight" fmla="val 7421245"/>
            </a:gdLst>
            <a:ahLst/>
            <a:cxnLst/>
            <a:rect l="OXMLTextRectL" t="OXMLTextRectT" r="OXMLTextRectR" b="OXMLTextRect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11542425" y="2794003"/>
            <a:ext cx="7060367" cy="124078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434080"/>
              <a:gd name="ODFBottom" fmla="val 1240789"/>
              <a:gd name="ODFWidth" fmla="val 3434080"/>
              <a:gd name="ODFHeight" fmla="val 1240789"/>
            </a:gdLst>
            <a:ahLst/>
            <a:cxnLst/>
            <a:rect l="OXMLTextRectL" t="OXMLTextRectT" r="OXMLTextRectR" b="OXMLTextRect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ИНВЕСТИЦИОННЫЕ НИШИ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072199" y="1063365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502765" y="4297234"/>
            <a:ext cx="363875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Открытие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бизнеса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2977441" y="4857439"/>
            <a:ext cx="5205966" cy="45550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endParaRPr lang="ru-RU" sz="16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территории города Боровичи (ТОР «Боровичи»):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обрабатывающих производств </a:t>
            </a:r>
          </a:p>
          <a:p>
            <a:pPr>
              <a:spcAft>
                <a:spcPts val="24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территории Боровичского района</a:t>
            </a: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: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Строительство логистического центра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тепличного хозяйства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животноводства (КРС мясного направления)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2889949" y="5372713"/>
            <a:ext cx="5243924" cy="28623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зон отдыха в Боровичском районе вблизи реки Мста (строительство баз отдыха)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придорожного сервиса вблизи зон отдыха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детского отдыха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рекреационного и экотуризма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3906242" y="4328901"/>
            <a:ext cx="272486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1800" b="1" dirty="0" err="1">
                <a:solidFill>
                  <a:srgbClr val="4756A0"/>
                </a:solidFill>
                <a:latin typeface="Arial"/>
                <a:ea typeface="Arial"/>
                <a:cs typeface="Arial"/>
              </a:rPr>
              <a:t>Эко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л</a:t>
            </a:r>
            <a:r>
              <a:rPr sz="1800" b="1" dirty="0" err="1">
                <a:solidFill>
                  <a:srgbClr val="4756A0"/>
                </a:solidFill>
                <a:latin typeface="Arial"/>
                <a:ea typeface="Arial"/>
                <a:cs typeface="Arial"/>
              </a:rPr>
              <a:t>огия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и туризм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03" y="5582140"/>
            <a:ext cx="641486" cy="579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745" y="7449060"/>
            <a:ext cx="538045" cy="467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503" y="8195867"/>
            <a:ext cx="467485" cy="388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631" y="8854060"/>
            <a:ext cx="532290" cy="5274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3726" y="5372713"/>
            <a:ext cx="488764" cy="418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0006" y="6292487"/>
            <a:ext cx="451893" cy="394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8598" y="7134986"/>
            <a:ext cx="437475" cy="4309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60006" y="7929557"/>
            <a:ext cx="568156" cy="610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5631" y="2890238"/>
            <a:ext cx="6968487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8691" y="2980511"/>
            <a:ext cx="1271164" cy="984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6969" y="2916150"/>
            <a:ext cx="974250" cy="98489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369729" y="10945080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27092" y="-1499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3" name="Picture 433"/>
          <p:cNvPicPr/>
          <p:nvPr/>
        </p:nvPicPr>
        <p:blipFill>
          <a:blip r:embed="rId3"/>
          <a:stretch/>
        </p:blipFill>
        <p:spPr>
          <a:xfrm>
            <a:off x="713695" y="4510857"/>
            <a:ext cx="11152121" cy="2791328"/>
          </a:xfrm>
          <a:prstGeom prst="rect">
            <a:avLst/>
          </a:prstGeom>
        </p:spPr>
      </p:pic>
      <p:sp>
        <p:nvSpPr>
          <p:cNvPr id="434" name="Shape 434"/>
          <p:cNvSpPr/>
          <p:nvPr/>
        </p:nvSpPr>
        <p:spPr>
          <a:xfrm>
            <a:off x="1026352" y="4845127"/>
            <a:ext cx="10943835" cy="562469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552430"/>
              <a:gd name="ODFBottom" fmla="val 2355215"/>
              <a:gd name="ODFWidth" fmla="val 10552430"/>
              <a:gd name="ODFHeight" fmla="val 2355215"/>
            </a:gdLst>
            <a:ahLst/>
            <a:cxnLst/>
            <a:rect l="OXMLTextRectL" t="OXMLTextRectT" r="OXMLTextRectR" b="OXMLTextRectB"/>
            <a:pathLst>
              <a:path w="10552430" h="2355215">
                <a:moveTo>
                  <a:pt x="10382406" y="0"/>
                </a:moveTo>
                <a:lnTo>
                  <a:pt x="169733" y="0"/>
                </a:lnTo>
                <a:lnTo>
                  <a:pt x="124620" y="6064"/>
                </a:lnTo>
                <a:lnTo>
                  <a:pt x="84077" y="23179"/>
                </a:lnTo>
                <a:lnTo>
                  <a:pt x="49723" y="49723"/>
                </a:lnTo>
                <a:lnTo>
                  <a:pt x="23179" y="84077"/>
                </a:lnTo>
                <a:lnTo>
                  <a:pt x="6064" y="124620"/>
                </a:lnTo>
                <a:lnTo>
                  <a:pt x="0" y="169733"/>
                </a:lnTo>
                <a:lnTo>
                  <a:pt x="0" y="2184959"/>
                </a:lnTo>
                <a:lnTo>
                  <a:pt x="6064" y="2230072"/>
                </a:lnTo>
                <a:lnTo>
                  <a:pt x="23179" y="2270615"/>
                </a:lnTo>
                <a:lnTo>
                  <a:pt x="49723" y="2304969"/>
                </a:lnTo>
                <a:lnTo>
                  <a:pt x="84077" y="2331513"/>
                </a:lnTo>
                <a:lnTo>
                  <a:pt x="124620" y="2348627"/>
                </a:lnTo>
                <a:lnTo>
                  <a:pt x="169733" y="2354692"/>
                </a:lnTo>
                <a:lnTo>
                  <a:pt x="10382406" y="2354692"/>
                </a:lnTo>
                <a:lnTo>
                  <a:pt x="10427518" y="2348627"/>
                </a:lnTo>
                <a:lnTo>
                  <a:pt x="10468062" y="2331513"/>
                </a:lnTo>
                <a:lnTo>
                  <a:pt x="10502415" y="2304969"/>
                </a:lnTo>
                <a:lnTo>
                  <a:pt x="10528959" y="2270615"/>
                </a:lnTo>
                <a:lnTo>
                  <a:pt x="10546074" y="2230072"/>
                </a:lnTo>
                <a:lnTo>
                  <a:pt x="10552139" y="2184959"/>
                </a:lnTo>
                <a:lnTo>
                  <a:pt x="10552139" y="169733"/>
                </a:lnTo>
                <a:lnTo>
                  <a:pt x="10546074" y="124620"/>
                </a:lnTo>
                <a:lnTo>
                  <a:pt x="10528959" y="84077"/>
                </a:lnTo>
                <a:lnTo>
                  <a:pt x="10502415" y="49723"/>
                </a:lnTo>
                <a:lnTo>
                  <a:pt x="10468062" y="23179"/>
                </a:lnTo>
                <a:lnTo>
                  <a:pt x="10427518" y="6064"/>
                </a:lnTo>
                <a:lnTo>
                  <a:pt x="10382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35" name="Shape 435"/>
          <p:cNvGrpSpPr/>
          <p:nvPr/>
        </p:nvGrpSpPr>
        <p:grpSpPr>
          <a:xfrm>
            <a:off x="725004" y="2894990"/>
            <a:ext cx="11532551" cy="1879105"/>
            <a:chOff x="0" y="0"/>
            <a:chExt cx="11532551" cy="1879105"/>
          </a:xfrm>
        </p:grpSpPr>
        <p:pic>
          <p:nvPicPr>
            <p:cNvPr id="437" name="Picture 437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0359263" cy="1879105"/>
            </a:xfrm>
            <a:prstGeom prst="rect">
              <a:avLst/>
            </a:prstGeom>
          </p:spPr>
        </p:pic>
        <p:sp>
          <p:nvSpPr>
            <p:cNvPr id="438" name="Shape 438"/>
            <p:cNvSpPr/>
            <p:nvPr/>
          </p:nvSpPr>
          <p:spPr>
            <a:xfrm>
              <a:off x="284512" y="216118"/>
              <a:ext cx="9761486" cy="146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398000"/>
                <a:gd name="ODFBottom" fmla="val 1460500"/>
                <a:gd name="ODFWidth" fmla="val 9398000"/>
                <a:gd name="ODFHeight" fmla="val 1460500"/>
              </a:gdLst>
              <a:ahLst/>
              <a:cxnLst/>
              <a:rect l="OXMLTextRectL" t="OXMLTextRectT" r="OXMLTextRectR" b="OXMLTextRectB"/>
              <a:pathLst>
                <a:path w="9398000" h="1460500">
                  <a:moveTo>
                    <a:pt x="9292177" y="0"/>
                  </a:moveTo>
                  <a:lnTo>
                    <a:pt x="105232" y="0"/>
                  </a:lnTo>
                  <a:lnTo>
                    <a:pt x="64277" y="8270"/>
                  </a:lnTo>
                  <a:lnTo>
                    <a:pt x="30827" y="30823"/>
                  </a:lnTo>
                  <a:lnTo>
                    <a:pt x="8271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1" y="1395787"/>
                  </a:lnTo>
                  <a:lnTo>
                    <a:pt x="30827" y="1429236"/>
                  </a:lnTo>
                  <a:lnTo>
                    <a:pt x="64277" y="1451789"/>
                  </a:lnTo>
                  <a:lnTo>
                    <a:pt x="105232" y="1460060"/>
                  </a:lnTo>
                  <a:lnTo>
                    <a:pt x="9292177" y="1460060"/>
                  </a:lnTo>
                  <a:lnTo>
                    <a:pt x="9333136" y="1451789"/>
                  </a:lnTo>
                  <a:lnTo>
                    <a:pt x="9366586" y="1429236"/>
                  </a:lnTo>
                  <a:lnTo>
                    <a:pt x="9389139" y="1395787"/>
                  </a:lnTo>
                  <a:lnTo>
                    <a:pt x="9397410" y="1354827"/>
                  </a:lnTo>
                  <a:lnTo>
                    <a:pt x="9397410" y="105232"/>
                  </a:lnTo>
                  <a:lnTo>
                    <a:pt x="9389139" y="64273"/>
                  </a:lnTo>
                  <a:lnTo>
                    <a:pt x="9366586" y="30823"/>
                  </a:lnTo>
                  <a:lnTo>
                    <a:pt x="9333136" y="8270"/>
                  </a:lnTo>
                  <a:lnTo>
                    <a:pt x="9292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" name="Picture 440"/>
            <p:cNvPicPr/>
            <p:nvPr/>
          </p:nvPicPr>
          <p:blipFill>
            <a:blip r:embed="rId5"/>
            <a:stretch/>
          </p:blipFill>
          <p:spPr>
            <a:xfrm>
              <a:off x="3885294" y="0"/>
              <a:ext cx="7647255" cy="1879105"/>
            </a:xfrm>
            <a:prstGeom prst="rect">
              <a:avLst/>
            </a:prstGeom>
          </p:spPr>
        </p:pic>
        <p:sp>
          <p:nvSpPr>
            <p:cNvPr id="441" name="Shape 441"/>
            <p:cNvSpPr/>
            <p:nvPr/>
          </p:nvSpPr>
          <p:spPr>
            <a:xfrm>
              <a:off x="4143704" y="216118"/>
              <a:ext cx="7101479" cy="146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37045"/>
                <a:gd name="ODFBottom" fmla="val 1460500"/>
                <a:gd name="ODFWidth" fmla="val 6837045"/>
                <a:gd name="ODFHeight" fmla="val 1460500"/>
              </a:gdLst>
              <a:ahLst/>
              <a:cxnLst/>
              <a:rect l="OXMLTextRectL" t="OXMLTextRectT" r="OXMLTextRectR" b="OXMLTextRectB"/>
              <a:pathLst>
                <a:path w="6837045" h="1460500">
                  <a:moveTo>
                    <a:pt x="6731418" y="0"/>
                  </a:moveTo>
                  <a:lnTo>
                    <a:pt x="105232" y="0"/>
                  </a:lnTo>
                  <a:lnTo>
                    <a:pt x="64273" y="8270"/>
                  </a:lnTo>
                  <a:lnTo>
                    <a:pt x="30823" y="30823"/>
                  </a:lnTo>
                  <a:lnTo>
                    <a:pt x="8270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0" y="1395787"/>
                  </a:lnTo>
                  <a:lnTo>
                    <a:pt x="30823" y="1429236"/>
                  </a:lnTo>
                  <a:lnTo>
                    <a:pt x="64273" y="1451789"/>
                  </a:lnTo>
                  <a:lnTo>
                    <a:pt x="105232" y="1460060"/>
                  </a:lnTo>
                  <a:lnTo>
                    <a:pt x="6731418" y="1460060"/>
                  </a:lnTo>
                  <a:lnTo>
                    <a:pt x="6772377" y="1451789"/>
                  </a:lnTo>
                  <a:lnTo>
                    <a:pt x="6805826" y="1429236"/>
                  </a:lnTo>
                  <a:lnTo>
                    <a:pt x="6828380" y="1395787"/>
                  </a:lnTo>
                  <a:lnTo>
                    <a:pt x="6836650" y="1354827"/>
                  </a:lnTo>
                  <a:lnTo>
                    <a:pt x="6836650" y="105232"/>
                  </a:lnTo>
                  <a:lnTo>
                    <a:pt x="6828380" y="64273"/>
                  </a:lnTo>
                  <a:lnTo>
                    <a:pt x="6805826" y="30823"/>
                  </a:lnTo>
                  <a:lnTo>
                    <a:pt x="6772377" y="8270"/>
                  </a:lnTo>
                  <a:lnTo>
                    <a:pt x="6731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42" name="Shape 442"/>
          <p:cNvSpPr/>
          <p:nvPr/>
        </p:nvSpPr>
        <p:spPr>
          <a:xfrm>
            <a:off x="7711283" y="3515076"/>
            <a:ext cx="99788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9836559" y="3515076"/>
            <a:ext cx="0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44" name="Shape 444"/>
          <p:cNvGrpSpPr/>
          <p:nvPr/>
        </p:nvGrpSpPr>
        <p:grpSpPr>
          <a:xfrm>
            <a:off x="8880575" y="5753434"/>
            <a:ext cx="427989" cy="473709"/>
            <a:chOff x="0" y="0"/>
            <a:chExt cx="427989" cy="473709"/>
          </a:xfrm>
        </p:grpSpPr>
        <p:sp>
          <p:nvSpPr>
            <p:cNvPr id="445" name="Shape 445"/>
            <p:cNvSpPr/>
            <p:nvPr/>
          </p:nvSpPr>
          <p:spPr>
            <a:xfrm>
              <a:off x="0" y="0"/>
              <a:ext cx="318135" cy="47180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8135"/>
                <a:gd name="ODFBottom" fmla="val 471804"/>
                <a:gd name="ODFWidth" fmla="val 318135"/>
                <a:gd name="ODFHeight" fmla="val 471804"/>
              </a:gdLst>
              <a:ahLst/>
              <a:cxnLst/>
              <a:rect l="OXMLTextRectL" t="OXMLTextRectT" r="OXMLTextRectR" b="OXMLTextRectB"/>
              <a:pathLst>
                <a:path w="318135" h="471804">
                  <a:moveTo>
                    <a:pt x="169075" y="0"/>
                  </a:moveTo>
                  <a:lnTo>
                    <a:pt x="168211" y="0"/>
                  </a:lnTo>
                  <a:lnTo>
                    <a:pt x="167347" y="1356"/>
                  </a:lnTo>
                  <a:lnTo>
                    <a:pt x="166730" y="2836"/>
                  </a:lnTo>
                  <a:lnTo>
                    <a:pt x="80703" y="122301"/>
                  </a:lnTo>
                  <a:lnTo>
                    <a:pt x="52549" y="161810"/>
                  </a:lnTo>
                  <a:lnTo>
                    <a:pt x="27398" y="202447"/>
                  </a:lnTo>
                  <a:lnTo>
                    <a:pt x="8727" y="246415"/>
                  </a:lnTo>
                  <a:lnTo>
                    <a:pt x="90" y="286004"/>
                  </a:lnTo>
                  <a:lnTo>
                    <a:pt x="0" y="298952"/>
                  </a:lnTo>
                  <a:lnTo>
                    <a:pt x="225" y="326117"/>
                  </a:lnTo>
                  <a:lnTo>
                    <a:pt x="10203" y="363828"/>
                  </a:lnTo>
                  <a:lnTo>
                    <a:pt x="30329" y="399711"/>
                  </a:lnTo>
                  <a:lnTo>
                    <a:pt x="64671" y="436666"/>
                  </a:lnTo>
                  <a:lnTo>
                    <a:pt x="104717" y="460498"/>
                  </a:lnTo>
                  <a:lnTo>
                    <a:pt x="150156" y="471357"/>
                  </a:lnTo>
                  <a:lnTo>
                    <a:pt x="200676" y="469394"/>
                  </a:lnTo>
                  <a:lnTo>
                    <a:pt x="208397" y="467845"/>
                  </a:lnTo>
                  <a:lnTo>
                    <a:pt x="216060" y="465786"/>
                  </a:lnTo>
                  <a:lnTo>
                    <a:pt x="231536" y="461254"/>
                  </a:lnTo>
                  <a:lnTo>
                    <a:pt x="230549" y="459774"/>
                  </a:lnTo>
                  <a:lnTo>
                    <a:pt x="210659" y="431591"/>
                  </a:lnTo>
                  <a:lnTo>
                    <a:pt x="201861" y="408715"/>
                  </a:lnTo>
                  <a:lnTo>
                    <a:pt x="158656" y="408304"/>
                  </a:lnTo>
                  <a:lnTo>
                    <a:pt x="101886" y="384629"/>
                  </a:lnTo>
                  <a:lnTo>
                    <a:pt x="67524" y="331511"/>
                  </a:lnTo>
                  <a:lnTo>
                    <a:pt x="63905" y="299077"/>
                  </a:lnTo>
                  <a:lnTo>
                    <a:pt x="65543" y="284544"/>
                  </a:lnTo>
                  <a:lnTo>
                    <a:pt x="79829" y="243578"/>
                  </a:lnTo>
                  <a:lnTo>
                    <a:pt x="93483" y="218172"/>
                  </a:lnTo>
                  <a:lnTo>
                    <a:pt x="98098" y="209786"/>
                  </a:lnTo>
                  <a:lnTo>
                    <a:pt x="313986" y="209786"/>
                  </a:lnTo>
                  <a:lnTo>
                    <a:pt x="311449" y="204745"/>
                  </a:lnTo>
                  <a:lnTo>
                    <a:pt x="308137" y="198511"/>
                  </a:lnTo>
                  <a:lnTo>
                    <a:pt x="273336" y="145607"/>
                  </a:lnTo>
                  <a:lnTo>
                    <a:pt x="241535" y="99158"/>
                  </a:lnTo>
                  <a:lnTo>
                    <a:pt x="205536" y="49440"/>
                  </a:lnTo>
                  <a:lnTo>
                    <a:pt x="169075" y="0"/>
                  </a:lnTo>
                  <a:close/>
                </a:path>
                <a:path w="318135" h="471804">
                  <a:moveTo>
                    <a:pt x="313986" y="209786"/>
                  </a:moveTo>
                  <a:lnTo>
                    <a:pt x="98098" y="209786"/>
                  </a:lnTo>
                  <a:lnTo>
                    <a:pt x="121797" y="224955"/>
                  </a:lnTo>
                  <a:lnTo>
                    <a:pt x="118835" y="230012"/>
                  </a:lnTo>
                  <a:lnTo>
                    <a:pt x="100983" y="263882"/>
                  </a:lnTo>
                  <a:lnTo>
                    <a:pt x="92914" y="289581"/>
                  </a:lnTo>
                  <a:lnTo>
                    <a:pt x="93407" y="320845"/>
                  </a:lnTo>
                  <a:lnTo>
                    <a:pt x="128463" y="369773"/>
                  </a:lnTo>
                  <a:lnTo>
                    <a:pt x="168705" y="381459"/>
                  </a:lnTo>
                  <a:lnTo>
                    <a:pt x="168705" y="408715"/>
                  </a:lnTo>
                  <a:lnTo>
                    <a:pt x="201861" y="408715"/>
                  </a:lnTo>
                  <a:lnTo>
                    <a:pt x="199318" y="402102"/>
                  </a:lnTo>
                  <a:lnTo>
                    <a:pt x="195754" y="370740"/>
                  </a:lnTo>
                  <a:lnTo>
                    <a:pt x="199688" y="337680"/>
                  </a:lnTo>
                  <a:lnTo>
                    <a:pt x="203201" y="324647"/>
                  </a:lnTo>
                  <a:lnTo>
                    <a:pt x="207511" y="311765"/>
                  </a:lnTo>
                  <a:lnTo>
                    <a:pt x="212169" y="298952"/>
                  </a:lnTo>
                  <a:lnTo>
                    <a:pt x="216764" y="286004"/>
                  </a:lnTo>
                  <a:lnTo>
                    <a:pt x="217834" y="282798"/>
                  </a:lnTo>
                  <a:lnTo>
                    <a:pt x="219192" y="279591"/>
                  </a:lnTo>
                  <a:lnTo>
                    <a:pt x="220550" y="276138"/>
                  </a:lnTo>
                  <a:lnTo>
                    <a:pt x="258920" y="276138"/>
                  </a:lnTo>
                  <a:lnTo>
                    <a:pt x="267429" y="263317"/>
                  </a:lnTo>
                  <a:lnTo>
                    <a:pt x="281391" y="246646"/>
                  </a:lnTo>
                  <a:lnTo>
                    <a:pt x="297367" y="231895"/>
                  </a:lnTo>
                  <a:lnTo>
                    <a:pt x="315600" y="219282"/>
                  </a:lnTo>
                  <a:lnTo>
                    <a:pt x="316340" y="218789"/>
                  </a:lnTo>
                  <a:lnTo>
                    <a:pt x="316957" y="218172"/>
                  </a:lnTo>
                  <a:lnTo>
                    <a:pt x="317945" y="217432"/>
                  </a:lnTo>
                  <a:lnTo>
                    <a:pt x="314645" y="211094"/>
                  </a:lnTo>
                  <a:lnTo>
                    <a:pt x="313986" y="209786"/>
                  </a:lnTo>
                  <a:close/>
                </a:path>
                <a:path w="318135" h="471804">
                  <a:moveTo>
                    <a:pt x="258920" y="276138"/>
                  </a:moveTo>
                  <a:lnTo>
                    <a:pt x="220550" y="276138"/>
                  </a:lnTo>
                  <a:lnTo>
                    <a:pt x="240808" y="282434"/>
                  </a:lnTo>
                  <a:lnTo>
                    <a:pt x="247337" y="284648"/>
                  </a:lnTo>
                  <a:lnTo>
                    <a:pt x="251163" y="286004"/>
                  </a:lnTo>
                  <a:lnTo>
                    <a:pt x="253015" y="285388"/>
                  </a:lnTo>
                  <a:lnTo>
                    <a:pt x="255237" y="281688"/>
                  </a:lnTo>
                  <a:lnTo>
                    <a:pt x="258920" y="276138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7" name="Picture 447"/>
            <p:cNvPicPr/>
            <p:nvPr/>
          </p:nvPicPr>
          <p:blipFill>
            <a:blip r:embed="rId6"/>
            <a:stretch/>
          </p:blipFill>
          <p:spPr>
            <a:xfrm>
              <a:off x="224005" y="246291"/>
              <a:ext cx="203661" cy="227295"/>
            </a:xfrm>
            <a:prstGeom prst="rect">
              <a:avLst/>
            </a:prstGeom>
          </p:spPr>
        </p:pic>
      </p:grpSp>
      <p:grpSp>
        <p:nvGrpSpPr>
          <p:cNvPr id="448" name="Shape 448"/>
          <p:cNvGrpSpPr/>
          <p:nvPr/>
        </p:nvGrpSpPr>
        <p:grpSpPr>
          <a:xfrm>
            <a:off x="2608695" y="5766214"/>
            <a:ext cx="466725" cy="473709"/>
            <a:chOff x="0" y="0"/>
            <a:chExt cx="466725" cy="473709"/>
          </a:xfrm>
        </p:grpSpPr>
        <p:pic>
          <p:nvPicPr>
            <p:cNvPr id="450" name="Picture 450"/>
            <p:cNvPicPr/>
            <p:nvPr/>
          </p:nvPicPr>
          <p:blipFill>
            <a:blip r:embed="rId7"/>
            <a:stretch/>
          </p:blipFill>
          <p:spPr>
            <a:xfrm>
              <a:off x="219061" y="224075"/>
              <a:ext cx="247431" cy="249558"/>
            </a:xfrm>
            <a:prstGeom prst="rect">
              <a:avLst/>
            </a:prstGeom>
          </p:spPr>
        </p:pic>
        <p:sp>
          <p:nvSpPr>
            <p:cNvPr id="451" name="Shape 451"/>
            <p:cNvSpPr/>
            <p:nvPr/>
          </p:nvSpPr>
          <p:spPr>
            <a:xfrm>
              <a:off x="0" y="0"/>
              <a:ext cx="310515" cy="47307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0514"/>
                <a:gd name="ODFBottom" fmla="val 473075"/>
                <a:gd name="ODFWidth" fmla="val 310514"/>
                <a:gd name="ODFHeight" fmla="val 473075"/>
              </a:gdLst>
              <a:ahLst/>
              <a:cxnLst/>
              <a:rect l="OXMLTextRectL" t="OXMLTextRectT" r="OXMLTextRectR" b="OXMLTextRectB"/>
              <a:pathLst>
                <a:path w="310514" h="473075">
                  <a:moveTo>
                    <a:pt x="170146" y="0"/>
                  </a:moveTo>
                  <a:lnTo>
                    <a:pt x="169034" y="1359"/>
                  </a:lnTo>
                  <a:lnTo>
                    <a:pt x="168168" y="2225"/>
                  </a:lnTo>
                  <a:lnTo>
                    <a:pt x="167427" y="3214"/>
                  </a:lnTo>
                  <a:lnTo>
                    <a:pt x="87280" y="113734"/>
                  </a:lnTo>
                  <a:lnTo>
                    <a:pt x="60703" y="150717"/>
                  </a:lnTo>
                  <a:lnTo>
                    <a:pt x="35148" y="189986"/>
                  </a:lnTo>
                  <a:lnTo>
                    <a:pt x="14504" y="232129"/>
                  </a:lnTo>
                  <a:lnTo>
                    <a:pt x="1086" y="283406"/>
                  </a:lnTo>
                  <a:lnTo>
                    <a:pt x="0" y="309621"/>
                  </a:lnTo>
                  <a:lnTo>
                    <a:pt x="3140" y="336268"/>
                  </a:lnTo>
                  <a:lnTo>
                    <a:pt x="18853" y="380949"/>
                  </a:lnTo>
                  <a:lnTo>
                    <a:pt x="45345" y="418324"/>
                  </a:lnTo>
                  <a:lnTo>
                    <a:pt x="80360" y="446998"/>
                  </a:lnTo>
                  <a:lnTo>
                    <a:pt x="121644" y="465573"/>
                  </a:lnTo>
                  <a:lnTo>
                    <a:pt x="166943" y="472653"/>
                  </a:lnTo>
                  <a:lnTo>
                    <a:pt x="214002" y="466841"/>
                  </a:lnTo>
                  <a:lnTo>
                    <a:pt x="221904" y="464617"/>
                  </a:lnTo>
                  <a:lnTo>
                    <a:pt x="229445" y="461653"/>
                  </a:lnTo>
                  <a:lnTo>
                    <a:pt x="237594" y="458935"/>
                  </a:lnTo>
                  <a:lnTo>
                    <a:pt x="211598" y="424829"/>
                  </a:lnTo>
                  <a:lnTo>
                    <a:pt x="204949" y="409396"/>
                  </a:lnTo>
                  <a:lnTo>
                    <a:pt x="169529" y="409396"/>
                  </a:lnTo>
                  <a:lnTo>
                    <a:pt x="161009" y="408161"/>
                  </a:lnTo>
                  <a:lnTo>
                    <a:pt x="152603" y="407544"/>
                  </a:lnTo>
                  <a:lnTo>
                    <a:pt x="144454" y="405567"/>
                  </a:lnTo>
                  <a:lnTo>
                    <a:pt x="110195" y="390264"/>
                  </a:lnTo>
                  <a:lnTo>
                    <a:pt x="84111" y="364678"/>
                  </a:lnTo>
                  <a:lnTo>
                    <a:pt x="68404" y="331772"/>
                  </a:lnTo>
                  <a:lnTo>
                    <a:pt x="65273" y="294511"/>
                  </a:lnTo>
                  <a:lnTo>
                    <a:pt x="66709" y="285069"/>
                  </a:lnTo>
                  <a:lnTo>
                    <a:pt x="79774" y="244968"/>
                  </a:lnTo>
                  <a:lnTo>
                    <a:pt x="99490" y="210132"/>
                  </a:lnTo>
                  <a:lnTo>
                    <a:pt x="282566" y="210133"/>
                  </a:lnTo>
                  <a:lnTo>
                    <a:pt x="310222" y="199263"/>
                  </a:lnTo>
                  <a:lnTo>
                    <a:pt x="283929" y="158141"/>
                  </a:lnTo>
                  <a:lnTo>
                    <a:pt x="256328" y="118003"/>
                  </a:lnTo>
                  <a:lnTo>
                    <a:pt x="227867" y="78500"/>
                  </a:lnTo>
                  <a:lnTo>
                    <a:pt x="170146" y="0"/>
                  </a:lnTo>
                  <a:close/>
                </a:path>
                <a:path w="310514" h="473075">
                  <a:moveTo>
                    <a:pt x="282566" y="210133"/>
                  </a:moveTo>
                  <a:lnTo>
                    <a:pt x="99490" y="210132"/>
                  </a:lnTo>
                  <a:lnTo>
                    <a:pt x="121975" y="224463"/>
                  </a:lnTo>
                  <a:lnTo>
                    <a:pt x="116576" y="234978"/>
                  </a:lnTo>
                  <a:lnTo>
                    <a:pt x="96230" y="279148"/>
                  </a:lnTo>
                  <a:lnTo>
                    <a:pt x="92413" y="306622"/>
                  </a:lnTo>
                  <a:lnTo>
                    <a:pt x="94302" y="320824"/>
                  </a:lnTo>
                  <a:lnTo>
                    <a:pt x="119994" y="362808"/>
                  </a:lnTo>
                  <a:lnTo>
                    <a:pt x="165696" y="380984"/>
                  </a:lnTo>
                  <a:lnTo>
                    <a:pt x="166933" y="380984"/>
                  </a:lnTo>
                  <a:lnTo>
                    <a:pt x="168045" y="381107"/>
                  </a:lnTo>
                  <a:lnTo>
                    <a:pt x="169529" y="381231"/>
                  </a:lnTo>
                  <a:lnTo>
                    <a:pt x="169529" y="409396"/>
                  </a:lnTo>
                  <a:lnTo>
                    <a:pt x="204949" y="409396"/>
                  </a:lnTo>
                  <a:lnTo>
                    <a:pt x="195840" y="388255"/>
                  </a:lnTo>
                  <a:lnTo>
                    <a:pt x="190829" y="349159"/>
                  </a:lnTo>
                  <a:lnTo>
                    <a:pt x="197076" y="307482"/>
                  </a:lnTo>
                  <a:lnTo>
                    <a:pt x="213419" y="268648"/>
                  </a:lnTo>
                  <a:lnTo>
                    <a:pt x="238042" y="237900"/>
                  </a:lnTo>
                  <a:lnTo>
                    <a:pt x="270467" y="214888"/>
                  </a:lnTo>
                  <a:lnTo>
                    <a:pt x="282566" y="210133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6" name="Shape 456"/>
          <p:cNvSpPr/>
          <p:nvPr/>
        </p:nvSpPr>
        <p:spPr>
          <a:xfrm>
            <a:off x="5627336" y="6993192"/>
            <a:ext cx="311150" cy="1111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11150"/>
              <a:gd name="ODFBottom" fmla="val 111125"/>
              <a:gd name="ODFWidth" fmla="val 311150"/>
              <a:gd name="ODFHeight" fmla="val 111125"/>
            </a:gdLst>
            <a:ahLst/>
            <a:cxnLst/>
            <a:rect l="OXMLTextRectL" t="OXMLTextRectT" r="OXMLTextRectR" b="OXMLTextRectB"/>
            <a:pathLst>
              <a:path w="311150" h="111125">
                <a:moveTo>
                  <a:pt x="310678" y="0"/>
                </a:moveTo>
                <a:lnTo>
                  <a:pt x="266317" y="0"/>
                </a:lnTo>
                <a:lnTo>
                  <a:pt x="266317" y="65805"/>
                </a:lnTo>
                <a:lnTo>
                  <a:pt x="177316" y="65805"/>
                </a:lnTo>
                <a:lnTo>
                  <a:pt x="177316" y="0"/>
                </a:lnTo>
                <a:lnTo>
                  <a:pt x="133095" y="0"/>
                </a:lnTo>
                <a:lnTo>
                  <a:pt x="133095" y="65805"/>
                </a:lnTo>
                <a:lnTo>
                  <a:pt x="44085" y="65805"/>
                </a:lnTo>
                <a:lnTo>
                  <a:pt x="44084" y="138"/>
                </a:lnTo>
                <a:lnTo>
                  <a:pt x="416" y="138"/>
                </a:lnTo>
                <a:lnTo>
                  <a:pt x="0" y="1249"/>
                </a:lnTo>
                <a:lnTo>
                  <a:pt x="58" y="67749"/>
                </a:lnTo>
                <a:lnTo>
                  <a:pt x="8483" y="106204"/>
                </a:lnTo>
                <a:lnTo>
                  <a:pt x="13212" y="108148"/>
                </a:lnTo>
                <a:lnTo>
                  <a:pt x="16965" y="110646"/>
                </a:lnTo>
                <a:lnTo>
                  <a:pt x="293714" y="110647"/>
                </a:lnTo>
                <a:lnTo>
                  <a:pt x="310818" y="81493"/>
                </a:lnTo>
                <a:lnTo>
                  <a:pt x="310561" y="62727"/>
                </a:lnTo>
                <a:lnTo>
                  <a:pt x="310678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58" name="Shape 458"/>
          <p:cNvGrpSpPr/>
          <p:nvPr/>
        </p:nvGrpSpPr>
        <p:grpSpPr>
          <a:xfrm>
            <a:off x="3253877" y="8892885"/>
            <a:ext cx="336550" cy="513079"/>
            <a:chOff x="0" y="0"/>
            <a:chExt cx="336550" cy="513079"/>
          </a:xfrm>
        </p:grpSpPr>
        <p:sp>
          <p:nvSpPr>
            <p:cNvPr id="459" name="Shape 459"/>
            <p:cNvSpPr/>
            <p:nvPr/>
          </p:nvSpPr>
          <p:spPr>
            <a:xfrm>
              <a:off x="0" y="0"/>
              <a:ext cx="336550" cy="38988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36550"/>
                <a:gd name="ODFBottom" fmla="val 389890"/>
                <a:gd name="ODFWidth" fmla="val 336550"/>
                <a:gd name="ODFHeight" fmla="val 389890"/>
              </a:gdLst>
              <a:ahLst/>
              <a:cxnLst/>
              <a:rect l="OXMLTextRectL" t="OXMLTextRectT" r="OXMLTextRectR" b="OXMLTextRectB"/>
              <a:pathLst>
                <a:path w="336550" h="389890">
                  <a:moveTo>
                    <a:pt x="262363" y="359363"/>
                  </a:moveTo>
                  <a:lnTo>
                    <a:pt x="72453" y="359363"/>
                  </a:lnTo>
                  <a:lnTo>
                    <a:pt x="62832" y="359463"/>
                  </a:lnTo>
                  <a:lnTo>
                    <a:pt x="56017" y="365765"/>
                  </a:lnTo>
                  <a:lnTo>
                    <a:pt x="56217" y="383085"/>
                  </a:lnTo>
                  <a:lnTo>
                    <a:pt x="62932" y="389295"/>
                  </a:lnTo>
                  <a:lnTo>
                    <a:pt x="77263" y="389495"/>
                  </a:lnTo>
                  <a:lnTo>
                    <a:pt x="87286" y="389495"/>
                  </a:lnTo>
                  <a:lnTo>
                    <a:pt x="87286" y="359764"/>
                  </a:lnTo>
                  <a:lnTo>
                    <a:pt x="272320" y="359764"/>
                  </a:lnTo>
                  <a:lnTo>
                    <a:pt x="271990" y="359463"/>
                  </a:lnTo>
                  <a:lnTo>
                    <a:pt x="262363" y="359363"/>
                  </a:lnTo>
                  <a:close/>
                </a:path>
                <a:path w="336550" h="389890">
                  <a:moveTo>
                    <a:pt x="272320" y="359764"/>
                  </a:moveTo>
                  <a:lnTo>
                    <a:pt x="247539" y="359764"/>
                  </a:lnTo>
                  <a:lnTo>
                    <a:pt x="247539" y="389495"/>
                  </a:lnTo>
                  <a:lnTo>
                    <a:pt x="252344" y="389495"/>
                  </a:lnTo>
                  <a:lnTo>
                    <a:pt x="257258" y="389395"/>
                  </a:lnTo>
                  <a:lnTo>
                    <a:pt x="262063" y="389395"/>
                  </a:lnTo>
                  <a:lnTo>
                    <a:pt x="271890" y="389295"/>
                  </a:lnTo>
                  <a:lnTo>
                    <a:pt x="278600" y="383185"/>
                  </a:lnTo>
                  <a:lnTo>
                    <a:pt x="278801" y="365665"/>
                  </a:lnTo>
                  <a:lnTo>
                    <a:pt x="272320" y="359764"/>
                  </a:lnTo>
                  <a:close/>
                </a:path>
                <a:path w="336550" h="389890">
                  <a:moveTo>
                    <a:pt x="179583" y="0"/>
                  </a:moveTo>
                  <a:lnTo>
                    <a:pt x="155533" y="0"/>
                  </a:lnTo>
                  <a:lnTo>
                    <a:pt x="146535" y="1557"/>
                  </a:lnTo>
                  <a:lnTo>
                    <a:pt x="137508" y="3022"/>
                  </a:lnTo>
                  <a:lnTo>
                    <a:pt x="76167" y="26991"/>
                  </a:lnTo>
                  <a:lnTo>
                    <a:pt x="41673" y="55315"/>
                  </a:lnTo>
                  <a:lnTo>
                    <a:pt x="16933" y="92141"/>
                  </a:lnTo>
                  <a:lnTo>
                    <a:pt x="2500" y="137538"/>
                  </a:lnTo>
                  <a:lnTo>
                    <a:pt x="0" y="188071"/>
                  </a:lnTo>
                  <a:lnTo>
                    <a:pt x="11357" y="233312"/>
                  </a:lnTo>
                  <a:lnTo>
                    <a:pt x="36000" y="273184"/>
                  </a:lnTo>
                  <a:lnTo>
                    <a:pt x="73355" y="307613"/>
                  </a:lnTo>
                  <a:lnTo>
                    <a:pt x="74858" y="308715"/>
                  </a:lnTo>
                  <a:lnTo>
                    <a:pt x="76762" y="310309"/>
                  </a:lnTo>
                  <a:lnTo>
                    <a:pt x="79269" y="323577"/>
                  </a:lnTo>
                  <a:lnTo>
                    <a:pt x="81409" y="335337"/>
                  </a:lnTo>
                  <a:lnTo>
                    <a:pt x="85681" y="359363"/>
                  </a:lnTo>
                  <a:lnTo>
                    <a:pt x="249235" y="359363"/>
                  </a:lnTo>
                  <a:lnTo>
                    <a:pt x="250481" y="352243"/>
                  </a:lnTo>
                  <a:lnTo>
                    <a:pt x="252859" y="338374"/>
                  </a:lnTo>
                  <a:lnTo>
                    <a:pt x="255252" y="324724"/>
                  </a:lnTo>
                  <a:lnTo>
                    <a:pt x="254851" y="317120"/>
                  </a:lnTo>
                  <a:lnTo>
                    <a:pt x="258160" y="311611"/>
                  </a:lnTo>
                  <a:lnTo>
                    <a:pt x="261469" y="306211"/>
                  </a:lnTo>
                  <a:lnTo>
                    <a:pt x="268480" y="303106"/>
                  </a:lnTo>
                  <a:lnTo>
                    <a:pt x="273594" y="298699"/>
                  </a:lnTo>
                  <a:lnTo>
                    <a:pt x="307356" y="261830"/>
                  </a:lnTo>
                  <a:lnTo>
                    <a:pt x="314189" y="248488"/>
                  </a:lnTo>
                  <a:lnTo>
                    <a:pt x="147653" y="248488"/>
                  </a:lnTo>
                  <a:lnTo>
                    <a:pt x="141798" y="248258"/>
                  </a:lnTo>
                  <a:lnTo>
                    <a:pt x="136288" y="245446"/>
                  </a:lnTo>
                  <a:lnTo>
                    <a:pt x="132199" y="240671"/>
                  </a:lnTo>
                  <a:lnTo>
                    <a:pt x="130617" y="235034"/>
                  </a:lnTo>
                  <a:lnTo>
                    <a:pt x="131573" y="228949"/>
                  </a:lnTo>
                  <a:lnTo>
                    <a:pt x="135093" y="222826"/>
                  </a:lnTo>
                  <a:lnTo>
                    <a:pt x="170467" y="178680"/>
                  </a:lnTo>
                  <a:lnTo>
                    <a:pt x="171168" y="177878"/>
                  </a:lnTo>
                  <a:lnTo>
                    <a:pt x="171770" y="176877"/>
                  </a:lnTo>
                  <a:lnTo>
                    <a:pt x="172973" y="175174"/>
                  </a:lnTo>
                  <a:lnTo>
                    <a:pt x="125567" y="175174"/>
                  </a:lnTo>
                  <a:lnTo>
                    <a:pt x="120160" y="172970"/>
                  </a:lnTo>
                  <a:lnTo>
                    <a:pt x="117052" y="166769"/>
                  </a:lnTo>
                  <a:lnTo>
                    <a:pt x="113742" y="160258"/>
                  </a:lnTo>
                  <a:lnTo>
                    <a:pt x="115547" y="154549"/>
                  </a:lnTo>
                  <a:lnTo>
                    <a:pt x="172773" y="82483"/>
                  </a:lnTo>
                  <a:lnTo>
                    <a:pt x="177794" y="77971"/>
                  </a:lnTo>
                  <a:lnTo>
                    <a:pt x="183494" y="75759"/>
                  </a:lnTo>
                  <a:lnTo>
                    <a:pt x="307924" y="75759"/>
                  </a:lnTo>
                  <a:lnTo>
                    <a:pt x="283175" y="44702"/>
                  </a:lnTo>
                  <a:lnTo>
                    <a:pt x="245033" y="18817"/>
                  </a:lnTo>
                  <a:lnTo>
                    <a:pt x="197826" y="2796"/>
                  </a:lnTo>
                  <a:lnTo>
                    <a:pt x="191809" y="1494"/>
                  </a:lnTo>
                  <a:lnTo>
                    <a:pt x="185700" y="893"/>
                  </a:lnTo>
                  <a:lnTo>
                    <a:pt x="179583" y="0"/>
                  </a:lnTo>
                  <a:close/>
                </a:path>
                <a:path w="336550" h="389890">
                  <a:moveTo>
                    <a:pt x="307924" y="75759"/>
                  </a:moveTo>
                  <a:lnTo>
                    <a:pt x="183494" y="75759"/>
                  </a:lnTo>
                  <a:lnTo>
                    <a:pt x="189345" y="75933"/>
                  </a:lnTo>
                  <a:lnTo>
                    <a:pt x="194817" y="78576"/>
                  </a:lnTo>
                  <a:lnTo>
                    <a:pt x="198944" y="83309"/>
                  </a:lnTo>
                  <a:lnTo>
                    <a:pt x="200608" y="88950"/>
                  </a:lnTo>
                  <a:lnTo>
                    <a:pt x="199753" y="95060"/>
                  </a:lnTo>
                  <a:lnTo>
                    <a:pt x="196321" y="101196"/>
                  </a:lnTo>
                  <a:lnTo>
                    <a:pt x="164349" y="141637"/>
                  </a:lnTo>
                  <a:lnTo>
                    <a:pt x="163748" y="142538"/>
                  </a:lnTo>
                  <a:lnTo>
                    <a:pt x="163054" y="143439"/>
                  </a:lnTo>
                  <a:lnTo>
                    <a:pt x="161851" y="145142"/>
                  </a:lnTo>
                  <a:lnTo>
                    <a:pt x="210152" y="145142"/>
                  </a:lnTo>
                  <a:lnTo>
                    <a:pt x="215266" y="147746"/>
                  </a:lnTo>
                  <a:lnTo>
                    <a:pt x="218174" y="153756"/>
                  </a:lnTo>
                  <a:lnTo>
                    <a:pt x="221074" y="159858"/>
                  </a:lnTo>
                  <a:lnTo>
                    <a:pt x="219770" y="165467"/>
                  </a:lnTo>
                  <a:lnTo>
                    <a:pt x="169063" y="228527"/>
                  </a:lnTo>
                  <a:lnTo>
                    <a:pt x="163948" y="235037"/>
                  </a:lnTo>
                  <a:lnTo>
                    <a:pt x="158642" y="241540"/>
                  </a:lnTo>
                  <a:lnTo>
                    <a:pt x="153415" y="246221"/>
                  </a:lnTo>
                  <a:lnTo>
                    <a:pt x="147653" y="248488"/>
                  </a:lnTo>
                  <a:lnTo>
                    <a:pt x="314189" y="248488"/>
                  </a:lnTo>
                  <a:lnTo>
                    <a:pt x="328424" y="220699"/>
                  </a:lnTo>
                  <a:lnTo>
                    <a:pt x="336208" y="175475"/>
                  </a:lnTo>
                  <a:lnTo>
                    <a:pt x="330118" y="126329"/>
                  </a:lnTo>
                  <a:lnTo>
                    <a:pt x="311715" y="80517"/>
                  </a:lnTo>
                  <a:lnTo>
                    <a:pt x="307924" y="75759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1" name="Picture 461"/>
            <p:cNvPicPr/>
            <p:nvPr/>
          </p:nvPicPr>
          <p:blipFill>
            <a:blip r:embed="rId8"/>
            <a:stretch/>
          </p:blipFill>
          <p:spPr>
            <a:xfrm>
              <a:off x="56217" y="389295"/>
              <a:ext cx="222582" cy="123222"/>
            </a:xfrm>
            <a:prstGeom prst="rect">
              <a:avLst/>
            </a:prstGeom>
          </p:spPr>
        </p:pic>
      </p:grpSp>
      <p:sp>
        <p:nvSpPr>
          <p:cNvPr id="464" name="Shape 464"/>
          <p:cNvSpPr/>
          <p:nvPr/>
        </p:nvSpPr>
        <p:spPr>
          <a:xfrm>
            <a:off x="8180443" y="6578466"/>
            <a:ext cx="28575" cy="4254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8575"/>
              <a:gd name="ODFBottom" fmla="val 42545"/>
              <a:gd name="ODFWidth" fmla="val 28575"/>
              <a:gd name="ODFHeight" fmla="val 42545"/>
            </a:gdLst>
            <a:ahLst/>
            <a:cxnLst/>
            <a:rect l="OXMLTextRectL" t="OXMLTextRectT" r="OXMLTextRectR" b="OXMLTextRectB"/>
            <a:pathLst>
              <a:path w="28575" h="42545">
                <a:moveTo>
                  <a:pt x="16601" y="0"/>
                </a:moveTo>
                <a:lnTo>
                  <a:pt x="4841" y="3687"/>
                </a:lnTo>
                <a:lnTo>
                  <a:pt x="1037" y="7721"/>
                </a:lnTo>
                <a:lnTo>
                  <a:pt x="0" y="19130"/>
                </a:lnTo>
                <a:lnTo>
                  <a:pt x="115" y="24200"/>
                </a:lnTo>
                <a:lnTo>
                  <a:pt x="922" y="35379"/>
                </a:lnTo>
                <a:lnTo>
                  <a:pt x="4611" y="39528"/>
                </a:lnTo>
                <a:lnTo>
                  <a:pt x="10375" y="41487"/>
                </a:lnTo>
                <a:lnTo>
                  <a:pt x="17088" y="42311"/>
                </a:lnTo>
                <a:lnTo>
                  <a:pt x="22753" y="40133"/>
                </a:lnTo>
                <a:lnTo>
                  <a:pt x="26668" y="35491"/>
                </a:lnTo>
                <a:lnTo>
                  <a:pt x="28129" y="28926"/>
                </a:lnTo>
                <a:lnTo>
                  <a:pt x="28129" y="22011"/>
                </a:lnTo>
                <a:lnTo>
                  <a:pt x="28129" y="18438"/>
                </a:lnTo>
                <a:lnTo>
                  <a:pt x="28359" y="14751"/>
                </a:lnTo>
                <a:lnTo>
                  <a:pt x="27898" y="9679"/>
                </a:lnTo>
                <a:lnTo>
                  <a:pt x="27322" y="7836"/>
                </a:lnTo>
                <a:lnTo>
                  <a:pt x="22825" y="1843"/>
                </a:lnTo>
                <a:lnTo>
                  <a:pt x="16601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5" name="Shape 465"/>
          <p:cNvGrpSpPr/>
          <p:nvPr/>
        </p:nvGrpSpPr>
        <p:grpSpPr>
          <a:xfrm>
            <a:off x="1458070" y="5982016"/>
            <a:ext cx="935355" cy="502920"/>
            <a:chOff x="0" y="0"/>
            <a:chExt cx="935355" cy="502920"/>
          </a:xfrm>
        </p:grpSpPr>
        <p:pic>
          <p:nvPicPr>
            <p:cNvPr id="467" name="Picture 467"/>
            <p:cNvPicPr/>
            <p:nvPr/>
          </p:nvPicPr>
          <p:blipFill>
            <a:blip r:embed="rId9"/>
            <a:stretch/>
          </p:blipFill>
          <p:spPr>
            <a:xfrm>
              <a:off x="0" y="0"/>
              <a:ext cx="935123" cy="251300"/>
            </a:xfrm>
            <a:prstGeom prst="rect">
              <a:avLst/>
            </a:prstGeom>
          </p:spPr>
        </p:pic>
        <p:pic>
          <p:nvPicPr>
            <p:cNvPr id="469" name="Picture 469"/>
            <p:cNvPicPr/>
            <p:nvPr/>
          </p:nvPicPr>
          <p:blipFill>
            <a:blip r:embed="rId10"/>
            <a:stretch/>
          </p:blipFill>
          <p:spPr>
            <a:xfrm>
              <a:off x="98007" y="251300"/>
              <a:ext cx="719662" cy="251300"/>
            </a:xfrm>
            <a:prstGeom prst="rect">
              <a:avLst/>
            </a:prstGeom>
          </p:spPr>
        </p:pic>
      </p:grpSp>
      <p:grpSp>
        <p:nvGrpSpPr>
          <p:cNvPr id="470" name="Shape 470"/>
          <p:cNvGrpSpPr/>
          <p:nvPr/>
        </p:nvGrpSpPr>
        <p:grpSpPr>
          <a:xfrm>
            <a:off x="1502464" y="5315920"/>
            <a:ext cx="683259" cy="617854"/>
            <a:chOff x="0" y="0"/>
            <a:chExt cx="683259" cy="617854"/>
          </a:xfrm>
        </p:grpSpPr>
        <p:sp>
          <p:nvSpPr>
            <p:cNvPr id="471" name="Shape 471"/>
            <p:cNvSpPr/>
            <p:nvPr/>
          </p:nvSpPr>
          <p:spPr>
            <a:xfrm>
              <a:off x="-3" y="0"/>
              <a:ext cx="683260" cy="61785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3260"/>
                <a:gd name="ODFBottom" fmla="val 617854"/>
                <a:gd name="ODFWidth" fmla="val 683260"/>
                <a:gd name="ODFHeight" fmla="val 617854"/>
              </a:gdLst>
              <a:ahLst/>
              <a:cxnLst/>
              <a:rect l="OXMLTextRectL" t="OXMLTextRectT" r="OXMLTextRectR" b="OXMLTextRectB"/>
              <a:pathLst>
                <a:path w="683260" h="617854">
                  <a:moveTo>
                    <a:pt x="280504" y="582536"/>
                  </a:moveTo>
                  <a:lnTo>
                    <a:pt x="246849" y="520915"/>
                  </a:lnTo>
                  <a:lnTo>
                    <a:pt x="244106" y="519823"/>
                  </a:lnTo>
                  <a:lnTo>
                    <a:pt x="178523" y="516966"/>
                  </a:lnTo>
                  <a:lnTo>
                    <a:pt x="157492" y="515213"/>
                  </a:lnTo>
                  <a:lnTo>
                    <a:pt x="98564" y="504317"/>
                  </a:lnTo>
                  <a:lnTo>
                    <a:pt x="42087" y="484263"/>
                  </a:lnTo>
                  <a:lnTo>
                    <a:pt x="0" y="462813"/>
                  </a:lnTo>
                  <a:lnTo>
                    <a:pt x="1181" y="491947"/>
                  </a:lnTo>
                  <a:lnTo>
                    <a:pt x="22263" y="526072"/>
                  </a:lnTo>
                  <a:lnTo>
                    <a:pt x="69113" y="555078"/>
                  </a:lnTo>
                  <a:lnTo>
                    <a:pt x="121932" y="572643"/>
                  </a:lnTo>
                  <a:lnTo>
                    <a:pt x="194919" y="583742"/>
                  </a:lnTo>
                  <a:lnTo>
                    <a:pt x="232181" y="584708"/>
                  </a:lnTo>
                  <a:lnTo>
                    <a:pt x="280504" y="582536"/>
                  </a:lnTo>
                  <a:close/>
                </a:path>
                <a:path w="683260" h="617854">
                  <a:moveTo>
                    <a:pt x="286207" y="257048"/>
                  </a:moveTo>
                  <a:lnTo>
                    <a:pt x="236321" y="259435"/>
                  </a:lnTo>
                  <a:lnTo>
                    <a:pt x="187198" y="258216"/>
                  </a:lnTo>
                  <a:lnTo>
                    <a:pt x="138925" y="252641"/>
                  </a:lnTo>
                  <a:lnTo>
                    <a:pt x="91579" y="241947"/>
                  </a:lnTo>
                  <a:lnTo>
                    <a:pt x="45237" y="225386"/>
                  </a:lnTo>
                  <a:lnTo>
                    <a:pt x="0" y="202209"/>
                  </a:lnTo>
                  <a:lnTo>
                    <a:pt x="914" y="232257"/>
                  </a:lnTo>
                  <a:lnTo>
                    <a:pt x="21717" y="266014"/>
                  </a:lnTo>
                  <a:lnTo>
                    <a:pt x="66243" y="294144"/>
                  </a:lnTo>
                  <a:lnTo>
                    <a:pt x="121627" y="312839"/>
                  </a:lnTo>
                  <a:lnTo>
                    <a:pt x="161429" y="320535"/>
                  </a:lnTo>
                  <a:lnTo>
                    <a:pt x="201841" y="324307"/>
                  </a:lnTo>
                  <a:lnTo>
                    <a:pt x="242760" y="324650"/>
                  </a:lnTo>
                  <a:lnTo>
                    <a:pt x="244919" y="324383"/>
                  </a:lnTo>
                  <a:lnTo>
                    <a:pt x="247929" y="321665"/>
                  </a:lnTo>
                  <a:lnTo>
                    <a:pt x="256349" y="304114"/>
                  </a:lnTo>
                  <a:lnTo>
                    <a:pt x="264553" y="289318"/>
                  </a:lnTo>
                  <a:lnTo>
                    <a:pt x="273672" y="275094"/>
                  </a:lnTo>
                  <a:lnTo>
                    <a:pt x="283756" y="261391"/>
                  </a:lnTo>
                  <a:lnTo>
                    <a:pt x="286207" y="257048"/>
                  </a:lnTo>
                  <a:close/>
                </a:path>
                <a:path w="683260" h="617854">
                  <a:moveTo>
                    <a:pt x="455180" y="97561"/>
                  </a:moveTo>
                  <a:lnTo>
                    <a:pt x="436372" y="61048"/>
                  </a:lnTo>
                  <a:lnTo>
                    <a:pt x="400177" y="36131"/>
                  </a:lnTo>
                  <a:lnTo>
                    <a:pt x="357441" y="18694"/>
                  </a:lnTo>
                  <a:lnTo>
                    <a:pt x="296379" y="4673"/>
                  </a:lnTo>
                  <a:lnTo>
                    <a:pt x="218808" y="0"/>
                  </a:lnTo>
                  <a:lnTo>
                    <a:pt x="173075" y="2933"/>
                  </a:lnTo>
                  <a:lnTo>
                    <a:pt x="127901" y="10680"/>
                  </a:lnTo>
                  <a:lnTo>
                    <a:pt x="83362" y="23876"/>
                  </a:lnTo>
                  <a:lnTo>
                    <a:pt x="33909" y="48869"/>
                  </a:lnTo>
                  <a:lnTo>
                    <a:pt x="4914" y="78765"/>
                  </a:lnTo>
                  <a:lnTo>
                    <a:pt x="101" y="97332"/>
                  </a:lnTo>
                  <a:lnTo>
                    <a:pt x="4800" y="115938"/>
                  </a:lnTo>
                  <a:lnTo>
                    <a:pt x="42125" y="151549"/>
                  </a:lnTo>
                  <a:lnTo>
                    <a:pt x="106616" y="178650"/>
                  </a:lnTo>
                  <a:lnTo>
                    <a:pt x="145961" y="187858"/>
                  </a:lnTo>
                  <a:lnTo>
                    <a:pt x="185496" y="193052"/>
                  </a:lnTo>
                  <a:lnTo>
                    <a:pt x="224840" y="194894"/>
                  </a:lnTo>
                  <a:lnTo>
                    <a:pt x="263182" y="193344"/>
                  </a:lnTo>
                  <a:lnTo>
                    <a:pt x="336067" y="181978"/>
                  </a:lnTo>
                  <a:lnTo>
                    <a:pt x="388785" y="164236"/>
                  </a:lnTo>
                  <a:lnTo>
                    <a:pt x="436105" y="134073"/>
                  </a:lnTo>
                  <a:lnTo>
                    <a:pt x="455180" y="97561"/>
                  </a:lnTo>
                  <a:close/>
                </a:path>
                <a:path w="683260" h="617854">
                  <a:moveTo>
                    <a:pt x="682929" y="408520"/>
                  </a:moveTo>
                  <a:lnTo>
                    <a:pt x="681850" y="406082"/>
                  </a:lnTo>
                  <a:lnTo>
                    <a:pt x="678319" y="381279"/>
                  </a:lnTo>
                  <a:lnTo>
                    <a:pt x="672109" y="358673"/>
                  </a:lnTo>
                  <a:lnTo>
                    <a:pt x="651167" y="316496"/>
                  </a:lnTo>
                  <a:lnTo>
                    <a:pt x="622554" y="281762"/>
                  </a:lnTo>
                  <a:lnTo>
                    <a:pt x="588822" y="255422"/>
                  </a:lnTo>
                  <a:lnTo>
                    <a:pt x="549935" y="237629"/>
                  </a:lnTo>
                  <a:lnTo>
                    <a:pt x="505891" y="228549"/>
                  </a:lnTo>
                  <a:lnTo>
                    <a:pt x="468896" y="228130"/>
                  </a:lnTo>
                  <a:lnTo>
                    <a:pt x="433730" y="234594"/>
                  </a:lnTo>
                  <a:lnTo>
                    <a:pt x="369303" y="267919"/>
                  </a:lnTo>
                  <a:lnTo>
                    <a:pt x="335953" y="300062"/>
                  </a:lnTo>
                  <a:lnTo>
                    <a:pt x="312077" y="336931"/>
                  </a:lnTo>
                  <a:lnTo>
                    <a:pt x="297675" y="378383"/>
                  </a:lnTo>
                  <a:lnTo>
                    <a:pt x="292735" y="424268"/>
                  </a:lnTo>
                  <a:lnTo>
                    <a:pt x="295160" y="454901"/>
                  </a:lnTo>
                  <a:lnTo>
                    <a:pt x="314261" y="511695"/>
                  </a:lnTo>
                  <a:lnTo>
                    <a:pt x="358825" y="568794"/>
                  </a:lnTo>
                  <a:lnTo>
                    <a:pt x="391299" y="592277"/>
                  </a:lnTo>
                  <a:lnTo>
                    <a:pt x="428040" y="608177"/>
                  </a:lnTo>
                  <a:lnTo>
                    <a:pt x="468960" y="616470"/>
                  </a:lnTo>
                  <a:lnTo>
                    <a:pt x="497357" y="617435"/>
                  </a:lnTo>
                  <a:lnTo>
                    <a:pt x="525030" y="614235"/>
                  </a:lnTo>
                  <a:lnTo>
                    <a:pt x="577850" y="595299"/>
                  </a:lnTo>
                  <a:lnTo>
                    <a:pt x="611327" y="573201"/>
                  </a:lnTo>
                  <a:lnTo>
                    <a:pt x="638746" y="546023"/>
                  </a:lnTo>
                  <a:lnTo>
                    <a:pt x="659955" y="513753"/>
                  </a:lnTo>
                  <a:lnTo>
                    <a:pt x="674801" y="476389"/>
                  </a:lnTo>
                  <a:lnTo>
                    <a:pt x="682929" y="435406"/>
                  </a:lnTo>
                  <a:lnTo>
                    <a:pt x="682929" y="40852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73" name="Picture 473"/>
            <p:cNvPicPr/>
            <p:nvPr/>
          </p:nvPicPr>
          <p:blipFill>
            <a:blip r:embed="rId11"/>
            <a:stretch/>
          </p:blipFill>
          <p:spPr>
            <a:xfrm>
              <a:off x="0" y="331691"/>
              <a:ext cx="228635" cy="122392"/>
            </a:xfrm>
            <a:prstGeom prst="rect">
              <a:avLst/>
            </a:prstGeom>
          </p:spPr>
        </p:pic>
      </p:grpSp>
      <p:sp>
        <p:nvSpPr>
          <p:cNvPr id="474" name="Shape 474"/>
          <p:cNvSpPr/>
          <p:nvPr/>
        </p:nvSpPr>
        <p:spPr>
          <a:xfrm>
            <a:off x="4868708" y="3507834"/>
            <a:ext cx="0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СВОБОДНЫЕ ИНВЕСТИЦИОННЫЕ ПЛОЩАДКИ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299598" y="3514417"/>
            <a:ext cx="1032477" cy="738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48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23</a:t>
            </a:r>
            <a:endParaRPr sz="4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2271985" y="3622279"/>
            <a:ext cx="2460163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ИНВЕСТИЦИОННЫ</a:t>
            </a: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Е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/>
            </a:r>
            <a:b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</a:b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ПЛОЩАДК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И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5959921" y="3181032"/>
            <a:ext cx="103247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849283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18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1036511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3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5053726" y="3653703"/>
            <a:ext cx="282138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en-US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INDUSTRIAL PARK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8008805" y="3706028"/>
            <a:ext cx="1712783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GREENFIELDS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0024958" y="3699109"/>
            <a:ext cx="1712783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BROWNFIELDS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3736051" y="8818240"/>
            <a:ext cx="3120910" cy="11875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300"/>
              </a:spcAft>
            </a:pP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Электроэнергия</a:t>
            </a:r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,</a:t>
            </a: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руб./</a:t>
            </a: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кВт.ч</a:t>
            </a:r>
            <a:endParaRPr lang="ru-RU" sz="1400" b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ts val="1100"/>
              </a:lnSpc>
            </a:pP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тарифы в зависимости от установленной мощности, одно- и двух ставочные</a:t>
            </a:r>
          </a:p>
          <a:p>
            <a:pPr marL="0" indent="0" algn="ctr">
              <a:lnSpc>
                <a:spcPts val="1100"/>
              </a:lnSpc>
              <a:spcBef>
                <a:spcPts val="600"/>
              </a:spcBef>
            </a:pP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(подбор тарифа)</a:t>
            </a:r>
          </a:p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US" sz="1200" dirty="0">
                <a:solidFill>
                  <a:srgbClr val="4756A0"/>
                </a:solidFill>
                <a:latin typeface="Arial"/>
                <a:ea typeface="Arial"/>
                <a:cs typeface="Arial"/>
                <a:hlinkClick r:id="rId12"/>
              </a:rPr>
              <a:t>https://novgorodinvest.ru/about/tariffs.php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indent="0" algn="ctr"/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3106404" y="5584289"/>
            <a:ext cx="2126168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Холодная вода, руб./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44,60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(без 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01.07.2024)  </a:t>
            </a:r>
            <a:endParaRPr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093739" y="5581980"/>
            <a:ext cx="2102070" cy="24929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Природный газ, руб./м</a:t>
            </a:r>
            <a:r>
              <a:rPr lang="ru-RU" sz="1400" b="1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6,795</a:t>
            </a:r>
            <a:endParaRPr lang="ru-RU"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предельный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минимальный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уровень оптовых цен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(без НДС,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01.07.2024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algn="ctr"/>
            <a:endParaRPr lang="ru-RU"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6,921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предельный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максимальный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уровень оптовых цен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(без НДС,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01.07.2024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)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973371" y="10749485"/>
            <a:ext cx="9144000" cy="338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1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116" y="6984733"/>
            <a:ext cx="2276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Водоотведение, 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руб./м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32,94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(без 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01.07.2024)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5685" y="8153561"/>
            <a:ext cx="323116" cy="41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0710" y="7217348"/>
            <a:ext cx="225572" cy="32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0340" y="7349345"/>
            <a:ext cx="140220" cy="298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7377" y="6599738"/>
            <a:ext cx="329213" cy="377985"/>
          </a:xfrm>
          <a:prstGeom prst="rect">
            <a:avLst/>
          </a:prstGeom>
        </p:spPr>
      </p:pic>
      <p:sp>
        <p:nvSpPr>
          <p:cNvPr id="69" name="Shape 492"/>
          <p:cNvSpPr txBox="1"/>
          <p:nvPr/>
        </p:nvSpPr>
        <p:spPr>
          <a:xfrm>
            <a:off x="9262368" y="7831056"/>
            <a:ext cx="2209009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Отопление, руб./Гкал</a:t>
            </a:r>
            <a:endParaRPr lang="ru-RU" sz="1400" baseline="300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3666,71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вне концессии,</a:t>
            </a:r>
            <a:endParaRPr lang="ru-RU"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 с 01.09.2024)</a:t>
            </a:r>
          </a:p>
          <a:p>
            <a:pPr algn="ctr"/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4797,55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концессия,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 с 01.09.2024)  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0" name="Shape 492"/>
          <p:cNvSpPr txBox="1"/>
          <p:nvPr/>
        </p:nvSpPr>
        <p:spPr>
          <a:xfrm>
            <a:off x="9266120" y="5481684"/>
            <a:ext cx="2114850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Горячая вода, руб./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281,84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вне концессии,</a:t>
            </a:r>
            <a:endParaRPr lang="ru-RU"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 с 01.09.2024)</a:t>
            </a:r>
          </a:p>
          <a:p>
            <a:pPr algn="ctr"/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351,23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(концессия,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 с 01.09.2024)  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39314" y="599607"/>
            <a:ext cx="6561371" cy="994355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9277126" y="10749485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-76653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5289608" y="6605986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1733096" y="6668657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8140606" y="6668658"/>
            <a:ext cx="3297405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333697" y="2581180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11754576" y="2606203"/>
            <a:ext cx="3297405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8175456" y="2624121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945675" y="2624121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4527745" y="2610385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1390103" y="4289931"/>
            <a:ext cx="3134976" cy="184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МОЙ БИЗНЕС 53</a:t>
            </a:r>
          </a:p>
        </p:txBody>
      </p:sp>
      <p:sp>
        <p:nvSpPr>
          <p:cNvPr id="509" name="Shape 509"/>
          <p:cNvSpPr/>
          <p:nvPr/>
        </p:nvSpPr>
        <p:spPr>
          <a:xfrm>
            <a:off x="1466356" y="5202000"/>
            <a:ext cx="2229154" cy="5505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mb53.ru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873304" y="4289931"/>
            <a:ext cx="2679744" cy="3686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ГОАУ «АГЕНТСТВО РАЗВИТИЯ НОВГОРОДСКОЙ ОБЛАСТИ»</a:t>
            </a:r>
          </a:p>
        </p:txBody>
      </p:sp>
      <p:sp>
        <p:nvSpPr>
          <p:cNvPr id="511" name="Shape 511"/>
          <p:cNvSpPr/>
          <p:nvPr/>
        </p:nvSpPr>
        <p:spPr>
          <a:xfrm>
            <a:off x="4651480" y="5206378"/>
            <a:ext cx="2951848" cy="5505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novgorodinvest.ru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8746781" y="4361310"/>
            <a:ext cx="22727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ПОДДЕРЖКИ ЭКСПОРТА</a:t>
            </a:r>
          </a:p>
        </p:txBody>
      </p:sp>
      <p:sp>
        <p:nvSpPr>
          <p:cNvPr id="513" name="Shape 513"/>
          <p:cNvSpPr/>
          <p:nvPr/>
        </p:nvSpPr>
        <p:spPr>
          <a:xfrm>
            <a:off x="8640263" y="5201999"/>
            <a:ext cx="2298092" cy="5505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ncpe.ru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12105728" y="4291384"/>
            <a:ext cx="2843201" cy="738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515" name="Shape 515"/>
          <p:cNvSpPr/>
          <p:nvPr/>
        </p:nvSpPr>
        <p:spPr>
          <a:xfrm>
            <a:off x="11924753" y="5240190"/>
            <a:ext cx="3041721" cy="51255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mfc53.novreg.ru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15908334" y="4335780"/>
            <a:ext cx="2106139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КОНСАЛТИНГА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ИННОВАЦИЙ АПК НОВГОРОДСКОЙ ОБЛАСТИ</a:t>
            </a:r>
          </a:p>
        </p:txBody>
      </p:sp>
      <p:sp>
        <p:nvSpPr>
          <p:cNvPr id="517" name="Shape 517"/>
          <p:cNvSpPr/>
          <p:nvPr/>
        </p:nvSpPr>
        <p:spPr>
          <a:xfrm>
            <a:off x="15663332" y="5242326"/>
            <a:ext cx="2351141" cy="43681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ckiapk53.ru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8574271" y="8361148"/>
            <a:ext cx="2445234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ФОНД РАЗВИТИЯ КРЕАТИВНОЙ ЭКОНОМИКИ</a:t>
            </a:r>
          </a:p>
        </p:txBody>
      </p:sp>
      <p:sp>
        <p:nvSpPr>
          <p:cNvPr id="519" name="Shape 519"/>
          <p:cNvSpPr/>
          <p:nvPr/>
        </p:nvSpPr>
        <p:spPr>
          <a:xfrm>
            <a:off x="8150022" y="9370308"/>
            <a:ext cx="3297405" cy="55399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creativenovgorod.ru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12174135" y="8330662"/>
            <a:ext cx="2413932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СОЮЗ «НОВГОРОДСКАЯ ТОРГОВО-ПРОМЫШЛЕННАЯ ПАЛАТА»</a:t>
            </a:r>
          </a:p>
        </p:txBody>
      </p:sp>
      <p:sp>
        <p:nvSpPr>
          <p:cNvPr id="521" name="Shape 521"/>
          <p:cNvSpPr/>
          <p:nvPr/>
        </p:nvSpPr>
        <p:spPr>
          <a:xfrm>
            <a:off x="11821740" y="9353831"/>
            <a:ext cx="3183880" cy="55399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novgorod.tpprf.ru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15602452" y="8232299"/>
            <a:ext cx="2837209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УПОЛНОМОЧЕННЫЙ ПО ЗАЩИТЕ ПРАВ ПРЕДПРИНИМАТЕЛЕЙ В НОВГОРОДСКОЙ ОБЛАСТИ</a:t>
            </a:r>
          </a:p>
        </p:txBody>
      </p:sp>
      <p:sp>
        <p:nvSpPr>
          <p:cNvPr id="523" name="Shape 523"/>
          <p:cNvSpPr/>
          <p:nvPr/>
        </p:nvSpPr>
        <p:spPr>
          <a:xfrm>
            <a:off x="15602452" y="9373027"/>
            <a:ext cx="2640620" cy="5348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biz53.ru</a:t>
            </a:r>
          </a:p>
        </p:txBody>
      </p:sp>
      <p:pic>
        <p:nvPicPr>
          <p:cNvPr id="525" name="Picture 525"/>
          <p:cNvPicPr/>
          <p:nvPr/>
        </p:nvPicPr>
        <p:blipFill>
          <a:blip r:embed="rId2"/>
          <a:stretch/>
        </p:blipFill>
        <p:spPr>
          <a:xfrm>
            <a:off x="1428168" y="2916132"/>
            <a:ext cx="2472275" cy="1274676"/>
          </a:xfrm>
          <a:prstGeom prst="rect">
            <a:avLst/>
          </a:prstGeom>
        </p:spPr>
      </p:pic>
      <p:pic>
        <p:nvPicPr>
          <p:cNvPr id="527" name="Picture 527"/>
          <p:cNvPicPr/>
          <p:nvPr/>
        </p:nvPicPr>
        <p:blipFill>
          <a:blip r:embed="rId3"/>
          <a:stretch/>
        </p:blipFill>
        <p:spPr>
          <a:xfrm>
            <a:off x="8574271" y="2740516"/>
            <a:ext cx="2364084" cy="1450292"/>
          </a:xfrm>
          <a:prstGeom prst="rect">
            <a:avLst/>
          </a:prstGeom>
        </p:spPr>
      </p:pic>
      <p:pic>
        <p:nvPicPr>
          <p:cNvPr id="529" name="Picture 529"/>
          <p:cNvPicPr/>
          <p:nvPr/>
        </p:nvPicPr>
        <p:blipFill>
          <a:blip r:embed="rId4"/>
          <a:stretch/>
        </p:blipFill>
        <p:spPr>
          <a:xfrm>
            <a:off x="4797714" y="2732145"/>
            <a:ext cx="2679744" cy="1436026"/>
          </a:xfrm>
          <a:prstGeom prst="rect">
            <a:avLst/>
          </a:prstGeom>
        </p:spPr>
      </p:pic>
      <p:sp>
        <p:nvSpPr>
          <p:cNvPr id="530" name="Shape 530"/>
          <p:cNvSpPr/>
          <p:nvPr/>
        </p:nvSpPr>
        <p:spPr>
          <a:xfrm>
            <a:off x="4527074" y="6668658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5072582" y="8341599"/>
            <a:ext cx="2480465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ПОДДЕРЖКИ МАЛОГО ПРЕДПРИНИМАТЕЛЬСТВА</a:t>
            </a:r>
          </a:p>
        </p:txBody>
      </p:sp>
      <p:sp>
        <p:nvSpPr>
          <p:cNvPr id="532" name="Shape 532"/>
          <p:cNvSpPr/>
          <p:nvPr/>
        </p:nvSpPr>
        <p:spPr>
          <a:xfrm>
            <a:off x="4696143" y="9370308"/>
            <a:ext cx="2959267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ncpp.ru</a:t>
            </a:r>
          </a:p>
        </p:txBody>
      </p:sp>
      <p:pic>
        <p:nvPicPr>
          <p:cNvPr id="534" name="Picture 534"/>
          <p:cNvPicPr/>
          <p:nvPr/>
        </p:nvPicPr>
        <p:blipFill>
          <a:blip r:embed="rId5"/>
          <a:stretch/>
        </p:blipFill>
        <p:spPr>
          <a:xfrm flipH="1">
            <a:off x="5403850" y="6797675"/>
            <a:ext cx="1645600" cy="1414907"/>
          </a:xfrm>
          <a:prstGeom prst="rect">
            <a:avLst/>
          </a:prstGeom>
        </p:spPr>
      </p:pic>
      <p:pic>
        <p:nvPicPr>
          <p:cNvPr id="536" name="Picture 536"/>
          <p:cNvPicPr/>
          <p:nvPr/>
        </p:nvPicPr>
        <p:blipFill>
          <a:blip r:embed="rId6"/>
          <a:stretch/>
        </p:blipFill>
        <p:spPr>
          <a:xfrm>
            <a:off x="12303159" y="2874912"/>
            <a:ext cx="2284908" cy="1134255"/>
          </a:xfrm>
          <a:prstGeom prst="rect">
            <a:avLst/>
          </a:prstGeom>
        </p:spPr>
      </p:pic>
      <p:sp>
        <p:nvSpPr>
          <p:cNvPr id="537" name="Shape 537"/>
          <p:cNvSpPr/>
          <p:nvPr/>
        </p:nvSpPr>
        <p:spPr>
          <a:xfrm>
            <a:off x="970562" y="6668659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1395702" y="8275247"/>
            <a:ext cx="2978972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РАЗВИТИЯ ИННОВАЦИЙ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ПРОМЫШЛЕННОСТИ</a:t>
            </a:r>
          </a:p>
        </p:txBody>
      </p:sp>
      <p:sp>
        <p:nvSpPr>
          <p:cNvPr id="539" name="Shape 539"/>
          <p:cNvSpPr/>
          <p:nvPr/>
        </p:nvSpPr>
        <p:spPr>
          <a:xfrm>
            <a:off x="1156328" y="9370308"/>
            <a:ext cx="2978771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prominnov.ru</a:t>
            </a:r>
          </a:p>
        </p:txBody>
      </p:sp>
      <p:pic>
        <p:nvPicPr>
          <p:cNvPr id="541" name="Picture 541"/>
          <p:cNvPicPr/>
          <p:nvPr/>
        </p:nvPicPr>
        <p:blipFill>
          <a:blip r:embed="rId7"/>
          <a:srcRect l="13048"/>
          <a:stretch/>
        </p:blipFill>
        <p:spPr>
          <a:xfrm>
            <a:off x="1156328" y="6849804"/>
            <a:ext cx="2978771" cy="1167317"/>
          </a:xfrm>
          <a:prstGeom prst="rect">
            <a:avLst/>
          </a:prstGeom>
        </p:spPr>
      </p:pic>
      <p:pic>
        <p:nvPicPr>
          <p:cNvPr id="543" name="Picture 543"/>
          <p:cNvPicPr/>
          <p:nvPr/>
        </p:nvPicPr>
        <p:blipFill>
          <a:blip r:embed="rId8"/>
          <a:stretch/>
        </p:blipFill>
        <p:spPr>
          <a:xfrm>
            <a:off x="16295705" y="2726869"/>
            <a:ext cx="1373390" cy="1430340"/>
          </a:xfrm>
          <a:prstGeom prst="rect">
            <a:avLst/>
          </a:prstGeom>
        </p:spPr>
      </p:pic>
      <p:pic>
        <p:nvPicPr>
          <p:cNvPr id="545" name="Picture 545"/>
          <p:cNvPicPr/>
          <p:nvPr/>
        </p:nvPicPr>
        <p:blipFill>
          <a:blip r:embed="rId9"/>
          <a:stretch/>
        </p:blipFill>
        <p:spPr>
          <a:xfrm>
            <a:off x="8640263" y="6982355"/>
            <a:ext cx="2364981" cy="945888"/>
          </a:xfrm>
          <a:prstGeom prst="rect">
            <a:avLst/>
          </a:prstGeom>
        </p:spPr>
      </p:pic>
      <p:pic>
        <p:nvPicPr>
          <p:cNvPr id="547" name="Picture 547"/>
          <p:cNvPicPr/>
          <p:nvPr/>
        </p:nvPicPr>
        <p:blipFill>
          <a:blip r:embed="rId10"/>
          <a:stretch/>
        </p:blipFill>
        <p:spPr>
          <a:xfrm>
            <a:off x="11980404" y="6849804"/>
            <a:ext cx="2763552" cy="1113881"/>
          </a:xfrm>
          <a:prstGeom prst="rect">
            <a:avLst/>
          </a:prstGeom>
        </p:spPr>
      </p:pic>
      <p:pic>
        <p:nvPicPr>
          <p:cNvPr id="549" name="Picture 549"/>
          <p:cNvPicPr/>
          <p:nvPr/>
        </p:nvPicPr>
        <p:blipFill>
          <a:blip r:embed="rId11"/>
          <a:stretch/>
        </p:blipFill>
        <p:spPr>
          <a:xfrm>
            <a:off x="16226637" y="6768270"/>
            <a:ext cx="1442456" cy="1159974"/>
          </a:xfrm>
          <a:prstGeom prst="rect">
            <a:avLst/>
          </a:prstGeom>
        </p:spPr>
      </p:pic>
      <p:sp>
        <p:nvSpPr>
          <p:cNvPr id="550" name="Shape 550"/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 ГОСУДАРСТВЕННОЙ ПОДДЕРЖКИ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154691" y="10672109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822</TotalTime>
  <Words>906</Words>
  <Application>Microsoft Office PowerPoint</Application>
  <DocSecurity>0</DocSecurity>
  <PresentationFormat>Произвольный</PresentationFormat>
  <Paragraphs>274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Завражнева Наталья Игоревна</dc:creator>
  <cp:lastModifiedBy>Сташук Галина Николаевна</cp:lastModifiedBy>
  <cp:revision>121</cp:revision>
  <dcterms:modified xsi:type="dcterms:W3CDTF">2024-11-12T09:06:53Z</dcterms:modified>
</cp:coreProperties>
</file>