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7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8" d="100"/>
          <a:sy n="78" d="100"/>
        </p:scale>
        <p:origin x="-3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835-D970-4141-BECB-E01934BA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81AC-6EBB-45CD-87AC-8DCBD7F0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9A8E7-6D15-490C-8034-AB6E8510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0638C-B4F7-40DD-915B-7F1B7F83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5DAB8-AABB-4EE7-A355-5BA3B8E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D3C9-5E39-472F-B4F9-C1C34A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9C384-5084-4552-8E43-5146E796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CA401-F47D-4C6A-B1F6-7C13C9AB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2FBA6-3EAD-44C0-8700-7CDFF8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C2FF-9C0B-4758-BCD1-C091676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441AB-8F9E-4850-BF54-C81E71A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9772-1723-41D1-B355-5C3B61F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727E8-A3FC-496A-A601-DE02F5A7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E3A50-4D2C-4ACE-8878-34FF9C31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9095-C606-4F91-B648-9E341B9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0F6B2-D519-436F-83DD-461521D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8E505-C79B-49C0-BF9A-9778686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93C2-BF1D-4A22-93BF-908A36FC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654F6-2169-4E27-A80C-9C9573D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FDF5-313E-4584-9B8B-5AD6962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8ACD-31F1-482F-8CDA-6887D0E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D96A1-C6C7-432C-AAC5-42C7A608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B50B7-8176-46DE-937B-9CB055D90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2C230-6B46-4C22-8C22-6C9C8A11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F02E-0DF9-4358-A45C-FA65E78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892D-3257-43AB-B2AA-2DC98D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CE2F-D5EB-4048-B697-622B863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B345-69B0-42F3-A144-ED202D51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422C2-03CB-4715-8D28-F20C420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7AE2F-7509-406C-B57E-214D52A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EF9E3-93ED-48CD-B88D-6B8692D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5A3-4FA2-437A-8B58-EB557B9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9936-3011-4BF3-80C3-FF01F558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2B39-9F1E-45CC-82A4-7AD3EC26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F3663-1470-4EC7-B577-BE9CC64B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09153-0F6E-46A8-98B3-FC0489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5334-5B97-49DB-BDAF-B72F6EF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5D90E-AB13-4FEF-A4F6-5EAAEC12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269C5-FB2C-44DB-B6C3-05902944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892F0-B8E5-48A9-BBAC-37F8BE6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112EA-68D6-4F4A-B0DD-B4C32B25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AC05-7318-47AA-ABBB-84BAD6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1423-FECC-4C34-B238-EB0714ED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A276-AFD2-4351-AEC0-D5BF5AC2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2EC13-7ACE-4B63-A939-83C92C6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C08DF-358B-476F-A678-8D1B9BA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B74D9-3B83-4B46-836E-8C9461A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EF0-8897-4942-880B-81CBFD95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5D91-5341-478E-860C-B59BB583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5AFD7-F31D-4CCE-922D-BD0E815D9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9E435-0C9B-489E-9EEC-D941C1E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5BB02-7990-44F6-B853-79842D86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CE1A8-E010-4123-8AF0-227DD272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486C3-2119-42BD-8E1F-B03AB530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0A43-5CF1-4CAF-A3DA-09CEC2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463-E493-4C35-8988-93D4A4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00C84-C761-4AA5-AFA3-8664B0E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B404C7-44CF-44A7-AABE-2262E8E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9B40D-30DD-4D8E-9320-389163A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CDC8-7087-46D2-A769-92D99E7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8CF37-6555-49D0-A951-3BAF0EB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7E74-FC55-4983-98EC-697B3020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546E7-7163-405D-91B0-D40FEE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CAE0-AC4E-41E9-8865-2285DF3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B8DC0-BF0A-4C8C-BED2-52E79EC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AD884-5ABD-4575-9BEC-34E37FAD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9B679-3303-4B11-93E1-A28FE78A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3A447-E197-4F4A-9DCF-139483A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CCFCC-BDF5-4997-AC2C-488EAFA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0489A-D5E5-4265-9485-B8BF780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5519-9D5A-4B50-810F-D405A124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D63BE-8383-4599-86F2-7008CFAB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2364-3E70-4AEB-8278-9B93B6F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9416-9A5E-45BD-BA7F-0C7851FD31BF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9ADC9-8701-468D-8D22-2EB49D2F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73F10-FEEB-4B95-9C71-5D00DB0F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02" y="206062"/>
            <a:ext cx="1804845" cy="3222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F8422-2122-44A3-A942-04CE550956FA}"/>
              </a:ext>
            </a:extLst>
          </p:cNvPr>
          <p:cNvSpPr txBox="1"/>
          <p:nvPr/>
        </p:nvSpPr>
        <p:spPr>
          <a:xfrm>
            <a:off x="1049799" y="519113"/>
            <a:ext cx="85192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ДЕТСТВО, 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ОПАЛЁННОЕ 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ВОЙНОЙ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180A0-5778-481F-900F-A8B28E288D60}"/>
              </a:ext>
            </a:extLst>
          </p:cNvPr>
          <p:cNvSpPr txBox="1"/>
          <p:nvPr/>
        </p:nvSpPr>
        <p:spPr>
          <a:xfrm>
            <a:off x="1167514" y="3244129"/>
            <a:ext cx="4468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что без детства повзрослели,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обделённые войной,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 ту пору досыта не ели,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честны перед своей страной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В. Салий </a:t>
            </a:r>
          </a:p>
        </p:txBody>
      </p:sp>
    </p:spTree>
    <p:extLst>
      <p:ext uri="{BB962C8B-B14F-4D97-AF65-F5344CB8AC3E}">
        <p14:creationId xmlns:p14="http://schemas.microsoft.com/office/powerpoint/2010/main" val="2939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4859D-EAA1-4923-8AB5-33A609A6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37" y="3052963"/>
            <a:ext cx="10684590" cy="750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D216BD-1022-4F34-9D3F-20C007EC4BFF}"/>
              </a:ext>
            </a:extLst>
          </p:cNvPr>
          <p:cNvSpPr txBox="1"/>
          <p:nvPr/>
        </p:nvSpPr>
        <p:spPr>
          <a:xfrm>
            <a:off x="745873" y="518971"/>
            <a:ext cx="5199381" cy="420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войны натерпелись от нее не меньше, чем бойцы на фронте. Страдания, голод, смерть рано сделали ребятишек взрослыми, воспитав в них недетскую силу духа, смелость, способность к самопожертвованию, к подвигу во имя Родины, во имя Победы. С первых дней войны у детей было огромное желание хоть чем-нибудь помочь фронту.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Несмотря на военное положение, деятельность школ не приостанавливалась. Основной задачей общего образования было воспитание будущего поколения, защитников Родины. 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 после школьных уроков, для детей начинался второй- трудовой фронт.   Трудились ребята на уборке урожая, на производствах встав за станки вместо ушедших на фронт братьев и отцов, шли в госпитали.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Объект 11">
            <a:extLst>
              <a:ext uri="{FF2B5EF4-FFF2-40B4-BE49-F238E27FC236}">
                <a16:creationId xmlns:a16="http://schemas.microsoft.com/office/drawing/2014/main" id="{10BE2D10-DA38-41E7-A907-2A110BB44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32" y="233584"/>
            <a:ext cx="3958688" cy="583662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449E0B-C66E-42AB-8C5D-5F0676B4F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-169975"/>
            <a:ext cx="1804845" cy="3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35405A-EF97-4128-91EF-AC8FF5314203}"/>
              </a:ext>
            </a:extLst>
          </p:cNvPr>
          <p:cNvPicPr/>
          <p:nvPr/>
        </p:nvPicPr>
        <p:blipFill rotWithShape="1">
          <a:blip r:embed="rId2"/>
          <a:srcRect l="3679" t="10796" r="1705" b="3450"/>
          <a:stretch/>
        </p:blipFill>
        <p:spPr>
          <a:xfrm>
            <a:off x="1342310" y="3526728"/>
            <a:ext cx="2335505" cy="16964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250918-AD67-4E61-BD6F-CAA44F856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804" y="3389763"/>
            <a:ext cx="2088877" cy="17704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82EBA8-8391-44BD-9342-E2275B262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13" y="3270490"/>
            <a:ext cx="6895174" cy="317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8335A-B709-42F5-B2CC-FF38F3F98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813" y="3422890"/>
            <a:ext cx="6895174" cy="31701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1D4F4204-8249-49AC-A0DE-1340017BC73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130"/>
          <a:stretch/>
        </p:blipFill>
        <p:spPr bwMode="auto">
          <a:xfrm>
            <a:off x="859901" y="456825"/>
            <a:ext cx="3895704" cy="2932938"/>
          </a:xfrm>
          <a:prstGeom prst="rect">
            <a:avLst/>
          </a:prstGeom>
          <a:noFill/>
        </p:spPr>
      </p:pic>
      <p:pic>
        <p:nvPicPr>
          <p:cNvPr id="13" name="Объект 11">
            <a:extLst>
              <a:ext uri="{FF2B5EF4-FFF2-40B4-BE49-F238E27FC236}">
                <a16:creationId xmlns:a16="http://schemas.microsoft.com/office/drawing/2014/main" id="{BE516FBF-6AF1-47DD-9CAF-40724626E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09" y="456825"/>
            <a:ext cx="3263496" cy="36771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018B99-3A22-4F52-9B48-37410751C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185" y="4295446"/>
            <a:ext cx="3089277" cy="16332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47E3B3-C107-4268-8DC4-4224317F2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05" y="115910"/>
            <a:ext cx="1804845" cy="3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250918-AD67-4E61-BD6F-CAA44F85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70" y="3136929"/>
            <a:ext cx="2088877" cy="17704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82EBA8-8391-44BD-9342-E2275B26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13" y="3270490"/>
            <a:ext cx="6895174" cy="317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8335A-B709-42F5-B2CC-FF38F3F9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13" y="3422890"/>
            <a:ext cx="6895174" cy="31701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240D163A-2258-416F-AE18-F38530B19AE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54" y="796453"/>
            <a:ext cx="3599987" cy="4055446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BDFD11-472D-45F7-A77C-08C7811289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" y="418646"/>
            <a:ext cx="4752554" cy="1628254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7CE622-FF00-431B-A5BB-5BFBB51A5D7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64225" y="2539814"/>
            <a:ext cx="2964164" cy="2083169"/>
          </a:xfrm>
          <a:prstGeom prst="rect">
            <a:avLst/>
          </a:prstGeom>
        </p:spPr>
      </p:pic>
      <p:pic>
        <p:nvPicPr>
          <p:cNvPr id="14" name="Объект 12">
            <a:extLst>
              <a:ext uri="{FF2B5EF4-FFF2-40B4-BE49-F238E27FC236}">
                <a16:creationId xmlns:a16="http://schemas.microsoft.com/office/drawing/2014/main" id="{89C15AC7-C532-4841-9ADE-25D77562E60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7962" y="2268247"/>
            <a:ext cx="1932889" cy="29433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51A301-8352-4BD6-8057-A33E572718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93" y="126391"/>
            <a:ext cx="1804845" cy="3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05" y="115910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599832" y="355848"/>
            <a:ext cx="4647476" cy="552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 истекала кровью, напрягала все силы, но даже в самые тяжелые дни войны старалась все лучшее отдавать детям. В тылу строились новые детские сады и дома для беспризорных ребят, открывались новые школы, ремесленные училища. Всего в конце войны в стране действовало около шести тысяч детских домов.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хранении в Боровичском муниципальном архиве находятся документы 3-х детских домов, которые были открыты в годы войны.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1942 года в 27 км от города Боровичи был открыт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Жадинский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дом в усадьбе Жадины Опеченского сельского Совета Опеченского района Ленинградской области. В усадьбе Жадины была школа, в которой обучались и дети из детского дома.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Вельгийский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дом принял своих первых воспитанников 19 марта 1942 года.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Любонский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(Петровский) детский дом был открыт в июне 1942 года в д.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Зехновского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сельского Совета депутатов трудящихся Боровичского района Ленинградской области.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BF8ED-245E-4DCE-A035-EB5605201B4A}"/>
              </a:ext>
            </a:extLst>
          </p:cNvPr>
          <p:cNvSpPr txBox="1"/>
          <p:nvPr/>
        </p:nvSpPr>
        <p:spPr>
          <a:xfrm>
            <a:off x="5247308" y="355848"/>
            <a:ext cx="5228823" cy="1003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Жадинском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детском доме на 15.05.1943 года число воспитанников составляло 284 человека в возрасте от 3 до 12 лет. За период с 1942 по 1949 годы число воспитанников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Вельгийского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детского дома составило 535 человек.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AAD260-19BA-43DC-B086-F8A217C3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08" y="1554610"/>
            <a:ext cx="1697383" cy="28779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DBD898-04F6-43C5-A6C4-D5B73310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8" y="2338720"/>
            <a:ext cx="1669729" cy="27503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2C760-31FF-4C9E-8556-CDF558F90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695" y="3450952"/>
            <a:ext cx="1540434" cy="25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1064653" y="393744"/>
            <a:ext cx="8555866" cy="202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детском доме имелось свое подсобное хозяйство. В штат детских домов входили работники, работающие в подсобном хозяйстве, но в основном работали воспитанники.  Выращивали свиней, были в хозяйстве коровы и лошади. Сажали картофель, капусту, огурцы, корнеплоды. Земельный фонд подсобного хозяйства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Жадинского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детского дома на 01.10.1942 года составлял 103 га. При детских домах были пошивочные мастерские, где девочек обучали шитью, и столярные, в которых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мальчиков обучали столярному делу.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хорошую успеваемость и отличное поведение воспитанникам объявлялась благодарность и премирование подарками.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4433F8-DE1B-4EC0-B5E7-6824C2C40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29" y="2421415"/>
            <a:ext cx="3795086" cy="2994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3A39B9-FA94-4BE0-A2F0-C31D8E53E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5" y="2421415"/>
            <a:ext cx="3919471" cy="27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7FB2B5-F8C2-4DF6-B15F-57A113B6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244" y="2850771"/>
            <a:ext cx="3645093" cy="29057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334850" y="502276"/>
            <a:ext cx="4237150" cy="469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Жадинский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Вельгийский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Любонский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детские дома поступали дети, потерявшие родителей в годы Великой Отечественной войны, дети, чьи родители, находились на фронте, из детских приемников - распределителей Валдайского, Маловишерского и Боровичского районов.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Приемники-распределители в годы Великой Отечественной войны занимались приемом и распределением беспризорных и безнадзорных детей.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Дети поступали в основном не добровольно, их вылавливали сотрудники милиции на базарах, вокзалах и в железнодорожном транспорте.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Если не находили родственников детей, то их отправляли в специальные учреждения образования или передавали на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патронирование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 изъявившие соответствующее желание семьи.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Согласно документам архивного фонда № 49 «Боровичский приемник-распределитель управления внутренних дел в Новгородской области»,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Боровичский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приемник -распределитель размещался в деревянном двухэтажном здании, с мезонином, на ул.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Порожская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д. 61.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81AA3F-7C31-4A3A-9B9F-B78A7A134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62" y="502276"/>
            <a:ext cx="2411022" cy="35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34197F1D-EBC5-4466-8315-E41D905991FB}"/>
              </a:ext>
            </a:extLst>
          </p:cNvPr>
          <p:cNvSpPr txBox="1">
            <a:spLocks/>
          </p:cNvSpPr>
          <p:nvPr/>
        </p:nvSpPr>
        <p:spPr>
          <a:xfrm>
            <a:off x="811368" y="392808"/>
            <a:ext cx="9594762" cy="534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мая 2025 года в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Боровичах был торжественно открыт памятник детям, пережившим ужасы войны «Дети войны» художника-скульптора Николая Алексеева.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A3E61-1FB4-4A27-8162-27B911D59FF2}"/>
              </a:ext>
            </a:extLst>
          </p:cNvPr>
          <p:cNvSpPr txBox="1"/>
          <p:nvPr/>
        </p:nvSpPr>
        <p:spPr>
          <a:xfrm>
            <a:off x="5260921" y="4264371"/>
            <a:ext cx="426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 вы, родные мои, отзовитесь?!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 лет разделяло людей?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как и прежде, крепитесь!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вам добрых и радостных дней!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AFE5B-1CAB-4CFE-83B7-7216F0FBE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" b="-310"/>
          <a:stretch/>
        </p:blipFill>
        <p:spPr>
          <a:xfrm>
            <a:off x="308486" y="1328742"/>
            <a:ext cx="4122588" cy="3320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08196E-A612-4CDA-9A82-A02EE4848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747" b="47237"/>
          <a:stretch/>
        </p:blipFill>
        <p:spPr>
          <a:xfrm>
            <a:off x="9651400" y="3879026"/>
            <a:ext cx="2039609" cy="20076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069358-2E51-48D5-8C24-525E178F3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7" b="25680"/>
          <a:stretch/>
        </p:blipFill>
        <p:spPr>
          <a:xfrm>
            <a:off x="8402998" y="1166777"/>
            <a:ext cx="1557589" cy="26855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B6448A-0E2A-4DE8-9B77-BEC66FC85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69" y="-8655"/>
            <a:ext cx="1804845" cy="3222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D33CF0-077E-428A-9CB1-57DD7C415F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" b="16788"/>
          <a:stretch/>
        </p:blipFill>
        <p:spPr>
          <a:xfrm>
            <a:off x="6729741" y="1136795"/>
            <a:ext cx="1540199" cy="27155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3C15B9-DC22-43C8-B8EB-A5EAFF8313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" b="18760"/>
          <a:stretch/>
        </p:blipFill>
        <p:spPr>
          <a:xfrm>
            <a:off x="5157345" y="1158478"/>
            <a:ext cx="1439338" cy="27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401</TotalTime>
  <Words>626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Татьяна Сергеевна</dc:creator>
  <cp:lastModifiedBy>Алексеева Татьяна Сергеевна</cp:lastModifiedBy>
  <cp:revision>40</cp:revision>
  <dcterms:created xsi:type="dcterms:W3CDTF">2025-04-07T13:44:36Z</dcterms:created>
  <dcterms:modified xsi:type="dcterms:W3CDTF">2025-05-05T13:01:39Z</dcterms:modified>
</cp:coreProperties>
</file>