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9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835-D970-4141-BECB-E01934BAF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C181AC-6EBB-45CD-87AC-8DCBD7F05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9A8E7-6D15-490C-8034-AB6E8510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0638C-B4F7-40DD-915B-7F1B7F83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5DAB8-AABB-4EE7-A355-5BA3B8E6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D3C9-5E39-472F-B4F9-C1C34ACF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C9C384-5084-4552-8E43-5146E7969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8CA401-F47D-4C6A-B1F6-7C13C9AB7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12FBA6-3EAD-44C0-8700-7CDFF8E2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DC2FF-9C0B-4758-BCD1-C0916760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2441AB-8F9E-4850-BF54-C81E71AA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49772-1723-41D1-B355-5C3B61F0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727E8-A3FC-496A-A601-DE02F5A7B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5E3A50-4D2C-4ACE-8878-34FF9C310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99095-C606-4F91-B648-9E341B9E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A0F6B2-D519-436F-83DD-461521DE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58E505-C79B-49C0-BF9A-9778686E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793C2-BF1D-4A22-93BF-908A36FC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D654F6-2169-4E27-A80C-9C9573D4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CFDF5-313E-4584-9B8B-5AD69626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38ACD-31F1-482F-8CDA-6887D0E4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D96A1-C6C7-432C-AAC5-42C7A608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2B50B7-8176-46DE-937B-9CB055D90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2C230-6B46-4C22-8C22-6C9C8A11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C5F02E-0DF9-4358-A45C-FA65E783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A892D-3257-43AB-B2AA-2DC98D9A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ECE2F-D5EB-4048-B697-622B8636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1B345-69B0-42F3-A144-ED202D51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422C2-03CB-4715-8D28-F20C4201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47AE2F-7509-406C-B57E-214D52A5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EF9E3-93ED-48CD-B88D-6B8692DE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85A3-4FA2-437A-8B58-EB557B99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D9936-3011-4BF3-80C3-FF01F5585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A2B39-9F1E-45CC-82A4-7AD3EC26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2F3663-1470-4EC7-B577-BE9CC64B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09153-0F6E-46A8-98B3-FC048928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45334-5B97-49DB-BDAF-B72F6EF2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75D90E-AB13-4FEF-A4F6-5EAAEC12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269C5-FB2C-44DB-B6C3-05902944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892F0-B8E5-48A9-BBAC-37F8BE6E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112EA-68D6-4F4A-B0DD-B4C32B25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7AC05-7318-47AA-ABBB-84BAD640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51423-FECC-4C34-B238-EB0714EDF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04A276-AFD2-4351-AEC0-D5BF5AC27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12EC13-7ACE-4B63-A939-83C92C66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C08DF-358B-476F-A678-8D1B9BA5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B74D9-3B83-4B46-836E-8C9461A4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BAEF0-8897-4942-880B-81CBFD95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65D91-5341-478E-860C-B59BB583E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25AFD7-F31D-4CCE-922D-BD0E815D9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19E435-0C9B-489E-9EEC-D941C1E5F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C5BB02-7990-44F6-B853-79842D867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2CE1A8-E010-4123-8AF0-227DD272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D486C3-2119-42BD-8E1F-B03AB530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6E0A43-5CF1-4CAF-A3DA-09CEC24D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D463-E493-4C35-8988-93D4A401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A00C84-C761-4AA5-AFA3-8664B0E1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B404C7-44CF-44A7-AABE-2262E8E8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9B40D-30DD-4D8E-9320-389163AE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CDC8-7087-46D2-A769-92D99E70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28CF37-6555-49D0-A951-3BAF0EBE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4B7E74-FC55-4983-98EC-697B3020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B546E7-7163-405D-91B0-D40FEE18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2CAE0-AC4E-41E9-8865-2285DF3E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1B8DC0-BF0A-4C8C-BED2-52E79ECF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4AD884-5ABD-4575-9BEC-34E37FAD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09B679-3303-4B11-93E1-A28FE78A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33A447-E197-4F4A-9DCF-139483A4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3CCFCC-BDF5-4997-AC2C-488EAFAB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30489A-D5E5-4265-9485-B8BF780A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05519-9D5A-4B50-810F-D405A124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D63BE-8383-4599-86F2-7008CFAB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E2364-3E70-4AEB-8278-9B93B6F4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9ADC9-8701-468D-8D22-2EB49D2FE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73F10-FEEB-4B95-9C71-5D00DB0F8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59" y="798488"/>
            <a:ext cx="1804845" cy="32229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D8B1B-314E-4C62-BD4B-EA552EACA3EF}"/>
              </a:ext>
            </a:extLst>
          </p:cNvPr>
          <p:cNvSpPr txBox="1"/>
          <p:nvPr/>
        </p:nvSpPr>
        <p:spPr>
          <a:xfrm>
            <a:off x="5255682" y="980642"/>
            <a:ext cx="3090929" cy="11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/>
              <a:t>     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девушки-донора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Прости, не знаю, как тебя зовут,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друг далекий, раненый боец.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Пишу тебе от множества сердец,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 лад с тобою бьются и живут.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A64566-56AE-4123-A407-697A4D63D6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r="221" b="30517"/>
          <a:stretch/>
        </p:blipFill>
        <p:spPr>
          <a:xfrm>
            <a:off x="1136346" y="1346400"/>
            <a:ext cx="2449861" cy="3477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ADA41-CC90-4706-9061-A25BBDF82F32}"/>
              </a:ext>
            </a:extLst>
          </p:cNvPr>
          <p:cNvSpPr txBox="1"/>
          <p:nvPr/>
        </p:nvSpPr>
        <p:spPr>
          <a:xfrm>
            <a:off x="734096" y="386365"/>
            <a:ext cx="1003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 в годы Великой  Отечественной войны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1CE50-EEE3-423F-9670-EC2BAEFFDC47}"/>
              </a:ext>
            </a:extLst>
          </p:cNvPr>
          <p:cNvSpPr txBox="1"/>
          <p:nvPr/>
        </p:nvSpPr>
        <p:spPr>
          <a:xfrm>
            <a:off x="3878606" y="2273423"/>
            <a:ext cx="2754152" cy="97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/>
              <a:t>  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видишь?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Вся огромная страна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Склонилась, как заботливая мать,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тебя от смерти отстоять,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днем, ни ночью не уснет она.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C5337-9D42-4C4E-A47D-9CAD8AAA1ACF}"/>
              </a:ext>
            </a:extLst>
          </p:cNvPr>
          <p:cNvSpPr txBox="1"/>
          <p:nvPr/>
        </p:nvSpPr>
        <p:spPr>
          <a:xfrm>
            <a:off x="6632758" y="3248755"/>
            <a:ext cx="2723694" cy="975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200" dirty="0"/>
              <a:t>  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слышишь?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Весь бесчисленный народ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Единой грудью за тебя встает,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сделать наши нивы и луга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Могилой для проклятого врага…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522F6-F0B6-4E20-91DF-13D9E2CAF4A2}"/>
              </a:ext>
            </a:extLst>
          </p:cNvPr>
          <p:cNvSpPr txBox="1"/>
          <p:nvPr/>
        </p:nvSpPr>
        <p:spPr>
          <a:xfrm>
            <a:off x="5255682" y="4359264"/>
            <a:ext cx="3350113" cy="1360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/>
              <a:t>      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друг далекий,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ты меня прости,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 нужных слов я не смогла найти, —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кровь пролил за родину в бою…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кровный брат,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прими же кровь мою!</a:t>
            </a:r>
          </a:p>
          <a:p>
            <a:pPr>
              <a:lnSpc>
                <a:spcPts val="7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1941 год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821" y="103031"/>
            <a:ext cx="1804845" cy="322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B8925-AC2B-4C57-B6C7-9D4ACA9AF65E}"/>
              </a:ext>
            </a:extLst>
          </p:cNvPr>
          <p:cNvSpPr txBox="1"/>
          <p:nvPr/>
        </p:nvSpPr>
        <p:spPr>
          <a:xfrm>
            <a:off x="618187" y="820787"/>
            <a:ext cx="33356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Боровичи в 1941-1945 годах стал городом-госпиталем, в городе действовало более 20 госпиталей. Раненым бойцам нужна была кровь.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1941 году в Боровичах был организован донорский пункт, а в 1942 году создана 3-я Республиканская станция переливания крови. Возглавил ее К. В. Кирсанов, один из старейших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ачей города. За годы войны 5700 доноров сдали 15 тыс. литров крови.</a:t>
            </a:r>
          </a:p>
          <a:p>
            <a:pPr indent="449580" algn="just"/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0E62BD-B435-433F-A38B-B69C19855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29" y="1228254"/>
            <a:ext cx="5125792" cy="34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5B921C-382E-47DF-9F7B-9AB374D16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4" y="414949"/>
            <a:ext cx="3650625" cy="41901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F7ABEF-3A76-497F-B1CC-7687051B56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5350" r="7532" b="6815"/>
          <a:stretch/>
        </p:blipFill>
        <p:spPr>
          <a:xfrm>
            <a:off x="5017472" y="1260751"/>
            <a:ext cx="4619245" cy="3061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AEB242-5507-479D-A180-4107B1DFBBD8}"/>
              </a:ext>
            </a:extLst>
          </p:cNvPr>
          <p:cNvSpPr txBox="1"/>
          <p:nvPr/>
        </p:nvSpPr>
        <p:spPr>
          <a:xfrm>
            <a:off x="1280598" y="4778061"/>
            <a:ext cx="2700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372, оп.2,  д.53, л.196 (1985г.)</a:t>
            </a:r>
          </a:p>
        </p:txBody>
      </p:sp>
    </p:spTree>
    <p:extLst>
      <p:ext uri="{BB962C8B-B14F-4D97-AF65-F5344CB8AC3E}">
        <p14:creationId xmlns:p14="http://schemas.microsoft.com/office/powerpoint/2010/main" val="26853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91B26D-79C5-433E-BFC9-764AB7AB8E98}"/>
              </a:ext>
            </a:extLst>
          </p:cNvPr>
          <p:cNvSpPr txBox="1"/>
          <p:nvPr/>
        </p:nvSpPr>
        <p:spPr>
          <a:xfrm>
            <a:off x="534818" y="533264"/>
            <a:ext cx="2826568" cy="3610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«Красная искра» писала: «Более 200 девушек нашего города являются донорами. Комсомолки Л.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Керщукова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А.Арсеньева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А.Андреева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сдали для бойцов Красной армии по 2000-4000 граммов крови.»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ts val="14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8CE237-3429-47E7-9C5A-6ABE23ED4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68" y="765084"/>
            <a:ext cx="5833671" cy="424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6" y="103031"/>
            <a:ext cx="1804845" cy="3222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E49542-C548-4D64-BD4C-604B42575968}"/>
              </a:ext>
            </a:extLst>
          </p:cNvPr>
          <p:cNvSpPr txBox="1"/>
          <p:nvPr/>
        </p:nvSpPr>
        <p:spPr>
          <a:xfrm>
            <a:off x="643945" y="296343"/>
            <a:ext cx="6168980" cy="1996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годы Великой Отечественной войны трудящиеся сдавали по 500 граммов крови, тогда как максимальная «мирная» норма составляла 400.   </a:t>
            </a:r>
          </a:p>
          <a:p>
            <a:pPr indent="449580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раза приходила на пункт сдачи крови Мария Александровна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Кулина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(Иванова). Однажды ей пришлось сдать 700 граммов крови.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Донору М.А.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Кулиной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вручен орден «Знак Почёта»        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D1992E-91F4-4D7D-9748-16C5C45C04A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5051" b="17624"/>
          <a:stretch/>
        </p:blipFill>
        <p:spPr bwMode="auto">
          <a:xfrm>
            <a:off x="1644707" y="2089244"/>
            <a:ext cx="1893858" cy="314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E019FB-1BEC-473A-9601-63C47DF75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350" y="396490"/>
            <a:ext cx="2949261" cy="46056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0A7CF5-78F4-4D28-93EB-634470F29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91" y="2293108"/>
            <a:ext cx="1157707" cy="2483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BAB9B-CD72-4684-B361-3C93F02CAC22}"/>
              </a:ext>
            </a:extLst>
          </p:cNvPr>
          <p:cNvSpPr txBox="1"/>
          <p:nvPr/>
        </p:nvSpPr>
        <p:spPr>
          <a:xfrm>
            <a:off x="7430051" y="5434885"/>
            <a:ext cx="2600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Ф.372, оп.2, д.63, л.117 (1995г.)</a:t>
            </a:r>
          </a:p>
        </p:txBody>
      </p:sp>
    </p:spTree>
    <p:extLst>
      <p:ext uri="{BB962C8B-B14F-4D97-AF65-F5344CB8AC3E}">
        <p14:creationId xmlns:p14="http://schemas.microsoft.com/office/powerpoint/2010/main" val="12473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B363D3-C8EA-4EC6-BC2D-B880E4AF9FFA}"/>
              </a:ext>
            </a:extLst>
          </p:cNvPr>
          <p:cNvSpPr txBox="1"/>
          <p:nvPr/>
        </p:nvSpPr>
        <p:spPr>
          <a:xfrm>
            <a:off x="3348507" y="489397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E7AA1-0FEB-43C5-B62F-2DCE410028C6}"/>
              </a:ext>
            </a:extLst>
          </p:cNvPr>
          <p:cNvSpPr txBox="1"/>
          <p:nvPr/>
        </p:nvSpPr>
        <p:spPr>
          <a:xfrm>
            <a:off x="965915" y="906089"/>
            <a:ext cx="99424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за годы Великой Отечественной войны (1941-1945) в СССР </a:t>
            </a:r>
          </a:p>
          <a:p>
            <a:pPr indent="449580" algn="just">
              <a:lnSpc>
                <a:spcPct val="15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5,5 млн. доноров и Советская Армия получила 7,3 млн. литров крови.</a:t>
            </a:r>
          </a:p>
          <a:p>
            <a:pPr indent="449580" algn="just">
              <a:lnSpc>
                <a:spcPct val="15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Родина никогда не забудет патриотический подвиг советских доноров, </a:t>
            </a:r>
          </a:p>
          <a:p>
            <a:pPr indent="449580" algn="just">
              <a:lnSpc>
                <a:spcPct val="15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забудут его и советские воины, кому в минуту смертельной опасности </a:t>
            </a:r>
          </a:p>
          <a:p>
            <a:pPr indent="449580" algn="just">
              <a:lnSpc>
                <a:spcPct val="15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была влита донорская кровь, возвращена жизнь, дана возможность </a:t>
            </a:r>
          </a:p>
          <a:p>
            <a:pPr indent="449580" algn="just">
              <a:lnSpc>
                <a:spcPct val="15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вернуться в ряды защитников Родины.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4062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431</TotalTime>
  <Words>401</Words>
  <Application>Microsoft Office PowerPoint</Application>
  <PresentationFormat>Широкоэкранный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Алексеева Татьяна Сергеевна</dc:creator>
  <cp:lastModifiedBy>Алексеева Татьяна Сергеевна</cp:lastModifiedBy>
  <cp:revision>32</cp:revision>
  <dcterms:created xsi:type="dcterms:W3CDTF">2025-04-07T13:44:36Z</dcterms:created>
  <dcterms:modified xsi:type="dcterms:W3CDTF">2025-05-20T11:40:15Z</dcterms:modified>
</cp:coreProperties>
</file>