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835-D970-4141-BECB-E01934BAF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C181AC-6EBB-45CD-87AC-8DCBD7F05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09A8E7-6D15-490C-8034-AB6E8510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0638C-B4F7-40DD-915B-7F1B7F83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65DAB8-AABB-4EE7-A355-5BA3B8E6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D3C9-5E39-472F-B4F9-C1C34ACF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C9C384-5084-4552-8E43-5146E7969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8CA401-F47D-4C6A-B1F6-7C13C9AB7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12FBA6-3EAD-44C0-8700-7CDFF8E2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DC2FF-9C0B-4758-BCD1-C0916760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2441AB-8F9E-4850-BF54-C81E71AA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49772-1723-41D1-B355-5C3B61F0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C727E8-A3FC-496A-A601-DE02F5A7B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5E3A50-4D2C-4ACE-8878-34FF9C310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99095-C606-4F91-B648-9E341B9E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A0F6B2-D519-436F-83DD-461521DE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58E505-C79B-49C0-BF9A-9778686E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793C2-BF1D-4A22-93BF-908A36FC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D654F6-2169-4E27-A80C-9C9573D4F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CFDF5-313E-4584-9B8B-5AD69626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A38ACD-31F1-482F-8CDA-6887D0E4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D96A1-C6C7-432C-AAC5-42C7A608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2B50B7-8176-46DE-937B-9CB055D90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2C230-6B46-4C22-8C22-6C9C8A111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C5F02E-0DF9-4358-A45C-FA65E783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3A892D-3257-43AB-B2AA-2DC98D9A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ECE2F-D5EB-4048-B697-622B8636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1B345-69B0-42F3-A144-ED202D51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A422C2-03CB-4715-8D28-F20C4201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47AE2F-7509-406C-B57E-214D52A5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EF9E3-93ED-48CD-B88D-6B8692DE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85A3-4FA2-437A-8B58-EB557B99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FD9936-3011-4BF3-80C3-FF01F5585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A2B39-9F1E-45CC-82A4-7AD3EC26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2F3663-1470-4EC7-B577-BE9CC64B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09153-0F6E-46A8-98B3-FC048928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45334-5B97-49DB-BDAF-B72F6EF2F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75D90E-AB13-4FEF-A4F6-5EAAEC12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269C5-FB2C-44DB-B6C3-05902944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892F0-B8E5-48A9-BBAC-37F8BE6E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112EA-68D6-4F4A-B0DD-B4C32B25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7AC05-7318-47AA-ABBB-84BAD640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51423-FECC-4C34-B238-EB0714EDF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04A276-AFD2-4351-AEC0-D5BF5AC27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12EC13-7ACE-4B63-A939-83C92C66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C08DF-358B-476F-A678-8D1B9BA5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B74D9-3B83-4B46-836E-8C9461A4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BAEF0-8897-4942-880B-81CBFD95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65D91-5341-478E-860C-B59BB583E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25AFD7-F31D-4CCE-922D-BD0E815D9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19E435-0C9B-489E-9EEC-D941C1E5F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C5BB02-7990-44F6-B853-79842D867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2CE1A8-E010-4123-8AF0-227DD272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D486C3-2119-42BD-8E1F-B03AB530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6E0A43-5CF1-4CAF-A3DA-09CEC24D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AD463-E493-4C35-8988-93D4A401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A00C84-C761-4AA5-AFA3-8664B0E1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B404C7-44CF-44A7-AABE-2262E8E8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9B40D-30DD-4D8E-9320-389163AE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CDC8-7087-46D2-A769-92D99E70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28CF37-6555-49D0-A951-3BAF0EBE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4B7E74-FC55-4983-98EC-697B3020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B546E7-7163-405D-91B0-D40FEE18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2CAE0-AC4E-41E9-8865-2285DF3E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1B8DC0-BF0A-4C8C-BED2-52E79ECF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4AD884-5ABD-4575-9BEC-34E37FAD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09B679-3303-4B11-93E1-A28FE78A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33A447-E197-4F4A-9DCF-139483A4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3CCFCC-BDF5-4997-AC2C-488EAFAB9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30489A-D5E5-4265-9485-B8BF780A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05519-9D5A-4B50-810F-D405A124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D63BE-8383-4599-86F2-7008CFAB3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E2364-3E70-4AEB-8278-9B93B6F4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9ADC9-8701-468D-8D22-2EB49D2FE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073F10-FEEB-4B95-9C71-5D00DB0F8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4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54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821" y="103031"/>
            <a:ext cx="1804845" cy="3222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B8925-AC2B-4C57-B6C7-9D4ACA9AF65E}"/>
              </a:ext>
            </a:extLst>
          </p:cNvPr>
          <p:cNvSpPr txBox="1"/>
          <p:nvPr/>
        </p:nvSpPr>
        <p:spPr>
          <a:xfrm>
            <a:off x="1836788" y="735709"/>
            <a:ext cx="7423722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1500"/>
              </a:spcAft>
            </a:pPr>
            <a:r>
              <a:rPr lang="ru-RU" sz="6000" b="1" kern="1800" spc="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Дорогами Победы</a:t>
            </a:r>
            <a:endParaRPr lang="ru-RU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BDAE9B-CA67-4B1D-B8E3-C8A34757F230}"/>
              </a:ext>
            </a:extLst>
          </p:cNvPr>
          <p:cNvSpPr txBox="1"/>
          <p:nvPr/>
        </p:nvSpPr>
        <p:spPr>
          <a:xfrm>
            <a:off x="-1875073" y="2206690"/>
            <a:ext cx="742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</a:t>
            </a:r>
          </a:p>
          <a:p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09786-8DF7-4EA8-93DF-8E0E86D73B06}"/>
              </a:ext>
            </a:extLst>
          </p:cNvPr>
          <p:cNvSpPr txBox="1"/>
          <p:nvPr/>
        </p:nvSpPr>
        <p:spPr>
          <a:xfrm>
            <a:off x="7741155" y="3980773"/>
            <a:ext cx="39399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</a:t>
            </a:r>
          </a:p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вели машины ,</a:t>
            </a: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Объезжая мины,</a:t>
            </a:r>
          </a:p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путям-дорогам фронтовым.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0A00A8-B80F-4910-A4C5-17101A22987C}"/>
              </a:ext>
            </a:extLst>
          </p:cNvPr>
          <p:cNvPicPr/>
          <p:nvPr/>
        </p:nvPicPr>
        <p:blipFill rotWithShape="1">
          <a:blip r:embed="rId3"/>
          <a:srcRect l="5266" t="29811" r="6534" b="3926"/>
          <a:stretch/>
        </p:blipFill>
        <p:spPr>
          <a:xfrm>
            <a:off x="1771104" y="1576942"/>
            <a:ext cx="5462516" cy="322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738" y="455690"/>
            <a:ext cx="1804845" cy="3222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B8925-AC2B-4C57-B6C7-9D4ACA9AF65E}"/>
              </a:ext>
            </a:extLst>
          </p:cNvPr>
          <p:cNvSpPr txBox="1"/>
          <p:nvPr/>
        </p:nvSpPr>
        <p:spPr>
          <a:xfrm>
            <a:off x="669482" y="806630"/>
            <a:ext cx="4021989" cy="452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15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годы Великой Отечественной шоферы играли важную роль в снабжении армии и повышении ее мобильности. Они выполняли задания не только в тылу, но и под огнем врага на передовой, доставляли хлеб по «Дороге жизни», обеспечивали перевозку орудий, спасали раненых. В 1941 году основными моделями автотранспорта в войсках стали знаменитые полуторки ГАЗ-АА и грузовики ЗИС-5, уважительно прозванные солдатами «Захар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Иваныч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 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108434-BC87-44E7-B21A-1B447911F49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25231" y="1025379"/>
            <a:ext cx="4021988" cy="24104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0D2EE7-55A8-4775-8497-5501FCBCD8C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16715" y="3678628"/>
            <a:ext cx="4021988" cy="2160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CF0953-DAC8-4A21-BD90-5FBA4929F0B8}"/>
              </a:ext>
            </a:extLst>
          </p:cNvPr>
          <p:cNvSpPr txBox="1"/>
          <p:nvPr/>
        </p:nvSpPr>
        <p:spPr>
          <a:xfrm>
            <a:off x="613846" y="329576"/>
            <a:ext cx="105135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1500"/>
              </a:spcAft>
            </a:pPr>
            <a:r>
              <a:rPr lang="ru-RU" sz="2800" b="1" kern="1800" spc="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Подвиг военных автомобилистов </a:t>
            </a:r>
            <a:r>
              <a:rPr lang="ru-RU" sz="2800" b="1" kern="1800" spc="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1800" spc="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7" y="206062"/>
            <a:ext cx="1804845" cy="32229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236BCA-9990-4406-A91A-44F48F527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61" y="1184853"/>
            <a:ext cx="3832917" cy="36125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6F97EC-8C99-4538-94DF-9CF70D6FE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99" y="345219"/>
            <a:ext cx="2906331" cy="50438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80548-83D9-45C2-B466-123803CA83DC}"/>
              </a:ext>
            </a:extLst>
          </p:cNvPr>
          <p:cNvSpPr txBox="1"/>
          <p:nvPr/>
        </p:nvSpPr>
        <p:spPr>
          <a:xfrm>
            <a:off x="1036366" y="206062"/>
            <a:ext cx="4383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На вечную стоянку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CF671-955D-4FFE-847A-5DEC1042329E}"/>
              </a:ext>
            </a:extLst>
          </p:cNvPr>
          <p:cNvSpPr txBox="1"/>
          <p:nvPr/>
        </p:nvSpPr>
        <p:spPr>
          <a:xfrm>
            <a:off x="6759766" y="5576552"/>
            <a:ext cx="2068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Ф.372, д.53, л.л.145, 168</a:t>
            </a:r>
          </a:p>
        </p:txBody>
      </p:sp>
    </p:spTree>
    <p:extLst>
      <p:ext uri="{BB962C8B-B14F-4D97-AF65-F5344CB8AC3E}">
        <p14:creationId xmlns:p14="http://schemas.microsoft.com/office/powerpoint/2010/main" val="12473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7" y="206062"/>
            <a:ext cx="1804845" cy="32229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845D13-F9CF-479F-8416-8B27B4195542}"/>
              </a:ext>
            </a:extLst>
          </p:cNvPr>
          <p:cNvSpPr txBox="1"/>
          <p:nvPr/>
        </p:nvSpPr>
        <p:spPr>
          <a:xfrm>
            <a:off x="656822" y="292675"/>
            <a:ext cx="8770512" cy="2319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1985 году в канун 40-летия Победы в Боровичах на открытой площадке у Автобазы №7 открыт монумент, на постаменте которого установлена машина первой отечественной марки - «Урал - ЗИС-5». Эта машина прошла долгий путь по дорогам Великой Отечественной войны, перевезла тысячи и тысячи тонн важных грузов. А потом доставляла строительные материалы туда, где возрождались из руин города и поселки. И вот теперь ЗИС-5- на вечной стоянке. Он-памятник всем автомобилистам города на Мсте, кто своим трудом приближал Победу. Одним из них был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боровичанин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А.П.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Кондрин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он в числе первых провел свою «полуторку» через лед Ладожского озера.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5A883A28-69F5-4E10-A453-2583146A6F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77" y="2706548"/>
            <a:ext cx="4460827" cy="29180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90E224-692C-41D9-9514-B67E36B3FB97}"/>
              </a:ext>
            </a:extLst>
          </p:cNvPr>
          <p:cNvSpPr txBox="1"/>
          <p:nvPr/>
        </p:nvSpPr>
        <p:spPr>
          <a:xfrm>
            <a:off x="534818" y="3795332"/>
            <a:ext cx="4389992" cy="1350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митинге выступила работница хлебокомбината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Т.А.Артемьева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бывшая военная регулировщица, </a:t>
            </a:r>
            <a:r>
              <a:rPr lang="ru-RU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боровичанка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 знаменитой фотографии «На Берлин».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9F0A1-2451-4A0E-9735-D57FB3DB9D1A}"/>
              </a:ext>
            </a:extLst>
          </p:cNvPr>
          <p:cNvSpPr txBox="1"/>
          <p:nvPr/>
        </p:nvSpPr>
        <p:spPr>
          <a:xfrm>
            <a:off x="534818" y="2757152"/>
            <a:ext cx="4460827" cy="1027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5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митинге, в честь этого события, присутствовало много фронтовиков. Среди них был А. И. Евграфов водитель «Дороги жизни».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2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93" y="206062"/>
            <a:ext cx="1804845" cy="3222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B8925-AC2B-4C57-B6C7-9D4ACA9AF65E}"/>
              </a:ext>
            </a:extLst>
          </p:cNvPr>
          <p:cNvSpPr txBox="1"/>
          <p:nvPr/>
        </p:nvSpPr>
        <p:spPr>
          <a:xfrm>
            <a:off x="1076334" y="508825"/>
            <a:ext cx="8234487" cy="462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майском номере газеты «Красная искра» за 1990 год размещена статья «Водитель грозной «Катюши», посвящённая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боровичанину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Александру Ивановичу Евграфову, ветерану Великой Отечественной войны.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На следующий день после начала войны Александр Иванович вместе с другими новобранцами отправился на действительную военную службу. Сначала его определили стрелком, затем шофером. В своих воспоминаниях Александр Иванович рассказывает о том, как ему довелось доставлять по «Дороге жизни» в блокадный Ленинград продукты, боеприпасы, вывозить раненых. Позже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Иванович пересел за баранку самого грозного для захватчиков орудия - ракетного миномета - всемирно-известной «Катюши». На этой установке гвардеец Евграфов воевал до Победы. Родина отметила гвардии старшего сержанта Александра Ивановича Евграфова орденами Красной Звезды, Отечественной войны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степени, многими медалями, знаком ветерана гвардейских минометных частей.    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7" y="206062"/>
            <a:ext cx="1804845" cy="32229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89573A-82D6-40E9-BBC4-DE917582E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55" y="647975"/>
            <a:ext cx="7357485" cy="42028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CED4A3-1D28-4658-B1DE-4F3042815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499" y="3631476"/>
            <a:ext cx="1971403" cy="21709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BB12C9-F9AC-4783-B60C-0B7F7D3018B9}"/>
              </a:ext>
            </a:extLst>
          </p:cNvPr>
          <p:cNvSpPr txBox="1"/>
          <p:nvPr/>
        </p:nvSpPr>
        <p:spPr>
          <a:xfrm>
            <a:off x="6096000" y="5177307"/>
            <a:ext cx="156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Ф.372, д.58, л.148</a:t>
            </a:r>
          </a:p>
        </p:txBody>
      </p:sp>
    </p:spTree>
    <p:extLst>
      <p:ext uri="{BB962C8B-B14F-4D97-AF65-F5344CB8AC3E}">
        <p14:creationId xmlns:p14="http://schemas.microsoft.com/office/powerpoint/2010/main" val="33333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381</TotalTime>
  <Words>421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Алексеева Татьяна Сергеевна</dc:creator>
  <cp:lastModifiedBy>Алексеева Татьяна Сергеевна</cp:lastModifiedBy>
  <cp:revision>35</cp:revision>
  <dcterms:created xsi:type="dcterms:W3CDTF">2025-04-07T13:44:36Z</dcterms:created>
  <dcterms:modified xsi:type="dcterms:W3CDTF">2025-05-20T07:00:48Z</dcterms:modified>
</cp:coreProperties>
</file>