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835-D970-4141-BECB-E01934BAF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181AC-6EBB-45CD-87AC-8DCBD7F0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9A8E7-6D15-490C-8034-AB6E8510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0638C-B4F7-40DD-915B-7F1B7F83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5DAB8-AABB-4EE7-A355-5BA3B8E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D3C9-5E39-472F-B4F9-C1C34ACF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9C384-5084-4552-8E43-5146E796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CA401-F47D-4C6A-B1F6-7C13C9AB7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2FBA6-3EAD-44C0-8700-7CDFF8E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C2FF-9C0B-4758-BCD1-C0916760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441AB-8F9E-4850-BF54-C81E71AA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49772-1723-41D1-B355-5C3B61F0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727E8-A3FC-496A-A601-DE02F5A7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E3A50-4D2C-4ACE-8878-34FF9C31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99095-C606-4F91-B648-9E341B9E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0F6B2-D519-436F-83DD-461521D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8E505-C79B-49C0-BF9A-9778686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93C2-BF1D-4A22-93BF-908A36FC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654F6-2169-4E27-A80C-9C9573D4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FDF5-313E-4584-9B8B-5AD69626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38ACD-31F1-482F-8CDA-6887D0E4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D96A1-C6C7-432C-AAC5-42C7A608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B50B7-8176-46DE-937B-9CB055D90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2C230-6B46-4C22-8C22-6C9C8A11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5F02E-0DF9-4358-A45C-FA65E783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A892D-3257-43AB-B2AA-2DC98D9A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ECE2F-D5EB-4048-B697-622B8636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1B345-69B0-42F3-A144-ED202D51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422C2-03CB-4715-8D28-F20C4201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47AE2F-7509-406C-B57E-214D52A5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EF9E3-93ED-48CD-B88D-6B8692D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85A3-4FA2-437A-8B58-EB557B9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D9936-3011-4BF3-80C3-FF01F558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2B39-9F1E-45CC-82A4-7AD3EC26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F3663-1470-4EC7-B577-BE9CC64B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09153-0F6E-46A8-98B3-FC0489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5334-5B97-49DB-BDAF-B72F6EF2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5D90E-AB13-4FEF-A4F6-5EAAEC12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269C5-FB2C-44DB-B6C3-05902944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892F0-B8E5-48A9-BBAC-37F8BE6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112EA-68D6-4F4A-B0DD-B4C32B25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AC05-7318-47AA-ABBB-84BAD6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1423-FECC-4C34-B238-EB0714ED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A276-AFD2-4351-AEC0-D5BF5AC2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2EC13-7ACE-4B63-A939-83C92C6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C08DF-358B-476F-A678-8D1B9BA5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B74D9-3B83-4B46-836E-8C9461A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BAEF0-8897-4942-880B-81CBFD95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65D91-5341-478E-860C-B59BB583E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25AFD7-F31D-4CCE-922D-BD0E815D9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19E435-0C9B-489E-9EEC-D941C1E5F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C5BB02-7990-44F6-B853-79842D867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CE1A8-E010-4123-8AF0-227DD272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486C3-2119-42BD-8E1F-B03AB530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E0A43-5CF1-4CAF-A3DA-09CEC24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D463-E493-4C35-8988-93D4A401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A00C84-C761-4AA5-AFA3-8664B0E1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B404C7-44CF-44A7-AABE-2262E8E8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9B40D-30DD-4D8E-9320-389163A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CDC8-7087-46D2-A769-92D99E7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8CF37-6555-49D0-A951-3BAF0EB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7E74-FC55-4983-98EC-697B3020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546E7-7163-405D-91B0-D40FEE1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CAE0-AC4E-41E9-8865-2285DF3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1B8DC0-BF0A-4C8C-BED2-52E79EC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AD884-5ABD-4575-9BEC-34E37FAD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9B679-3303-4B11-93E1-A28FE78A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3A447-E197-4F4A-9DCF-139483A4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CCFCC-BDF5-4997-AC2C-488EAFA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0489A-D5E5-4265-9485-B8BF780A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5519-9D5A-4B50-810F-D405A124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D63BE-8383-4599-86F2-7008CFAB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E2364-3E70-4AEB-8278-9B93B6F4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9ADC9-8701-468D-8D22-2EB49D2F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73F10-FEEB-4B95-9C71-5D00DB0F8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67" y="329853"/>
            <a:ext cx="1804845" cy="3222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1906A-C9A0-4402-B1BF-AEDC4D796C14}"/>
              </a:ext>
            </a:extLst>
          </p:cNvPr>
          <p:cNvSpPr txBox="1"/>
          <p:nvPr/>
        </p:nvSpPr>
        <p:spPr>
          <a:xfrm>
            <a:off x="534818" y="206062"/>
            <a:ext cx="691634" cy="38779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Г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О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Л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О</a:t>
            </a:r>
          </a:p>
          <a:p>
            <a:r>
              <a:rPr lang="ru-RU" sz="48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258DC-1B76-4C3B-BC70-C0B0E44EDC85}"/>
              </a:ext>
            </a:extLst>
          </p:cNvPr>
          <p:cNvSpPr txBox="1"/>
          <p:nvPr/>
        </p:nvSpPr>
        <p:spPr>
          <a:xfrm>
            <a:off x="534818" y="3846014"/>
            <a:ext cx="5743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ПОБЕДЫ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EE98D6-45B4-4C89-8811-811ADBA8ACBF}"/>
              </a:ext>
            </a:extLst>
          </p:cNvPr>
          <p:cNvPicPr/>
          <p:nvPr/>
        </p:nvPicPr>
        <p:blipFill rotWithShape="1">
          <a:blip r:embed="rId3"/>
          <a:srcRect l="-1" t="16931" r="1292" b="5208"/>
          <a:stretch/>
        </p:blipFill>
        <p:spPr>
          <a:xfrm>
            <a:off x="2340176" y="412845"/>
            <a:ext cx="5863667" cy="3464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A6F55-4416-4A7A-ACFA-4C5DD4DBA89D}"/>
              </a:ext>
            </a:extLst>
          </p:cNvPr>
          <p:cNvSpPr txBox="1"/>
          <p:nvPr/>
        </p:nvSpPr>
        <p:spPr>
          <a:xfrm>
            <a:off x="5759990" y="4287390"/>
            <a:ext cx="6009884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Юрий Левитан играл ключевую роль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в освещении событий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AD00E-213B-45F0-BD6F-6FD370E03EFB}"/>
              </a:ext>
            </a:extLst>
          </p:cNvPr>
          <p:cNvSpPr txBox="1"/>
          <p:nvPr/>
        </p:nvSpPr>
        <p:spPr>
          <a:xfrm>
            <a:off x="341635" y="720523"/>
            <a:ext cx="5157644" cy="423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июня 1941 года заявление о нападении Германии на Советский Союз в эфире прочитал Вячеслав Молотов. Позже все военные сводки перешли к Левитану. Они начинались словами «Внимание! Говорит Москва! Работают все радиостанции Советского Союза!» и заканчивались фразами «Наше дело правое. Враг будет разбит. Победа будет за нами».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время войны Левитан прочитал 2 тыс. сводок Совинформбюро, приказов Верховного главнокомандующего, более 120 экстренных сообщений «В последний час».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Левитану было доверено объявить о взятии Берлина и капитуляции Германии. 9 мая 1945 года он зачитал долгожданную сводку о Победе.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F4CC86-B3B4-4721-A960-EB9470C2F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 r="1199"/>
          <a:stretch/>
        </p:blipFill>
        <p:spPr>
          <a:xfrm>
            <a:off x="5763507" y="720523"/>
            <a:ext cx="3824601" cy="4236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239691-6D6B-48C4-AEF3-81B840AC60BF}"/>
              </a:ext>
            </a:extLst>
          </p:cNvPr>
          <p:cNvSpPr txBox="1"/>
          <p:nvPr/>
        </p:nvSpPr>
        <p:spPr>
          <a:xfrm>
            <a:off x="6284890" y="5267459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372, оп. 2, д.48, л.200  </a:t>
            </a:r>
          </a:p>
        </p:txBody>
      </p:sp>
    </p:spTree>
    <p:extLst>
      <p:ext uri="{BB962C8B-B14F-4D97-AF65-F5344CB8AC3E}">
        <p14:creationId xmlns:p14="http://schemas.microsoft.com/office/powerpoint/2010/main" val="29828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813D3-751E-49D7-A288-80A2DD2A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1" y="365126"/>
            <a:ext cx="10515600" cy="56215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СОВЕТСКОГО ИНФОРМБЮРО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9FA3CC-AB32-465D-9A98-F2450DE162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3" y="1223492"/>
            <a:ext cx="4197870" cy="324321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36313-B9F4-478B-B2DA-CC85D7DA6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07" y="206062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263D5-4FA3-4B9E-8864-AF08AD8E3FE4}"/>
              </a:ext>
            </a:extLst>
          </p:cNvPr>
          <p:cNvSpPr txBox="1"/>
          <p:nvPr/>
        </p:nvSpPr>
        <p:spPr>
          <a:xfrm>
            <a:off x="5004329" y="1068773"/>
            <a:ext cx="5195723" cy="4282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Совинформбюро было создано 24 июня 1941 года — всего через два дня после начала войны — Постановлением СНК СССР и ЦК ВКП(б) «О создании и задачах Советского информационного бюро».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обязанности бюро входило: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и опубликование сводок по материалам Главного Командования, которые поступали от Генштаба и аппарата ЦК ВКП(б);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общественности зарубежных стран о событиях, происходящих на советско-германском фронте и о работе советского тыла;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текстов для листовок с обращениями к немецким солдатам.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войны Совинформбюро ассоциировалось с Юрием Левитаном, который ежедневно зачитывал сводки с фронта, начинавшиеся с фразы «От Советского информбюро».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36313-B9F4-478B-B2DA-CC85D7DA6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67" y="0"/>
            <a:ext cx="1804845" cy="32229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BE409D-6D79-40F8-9597-3BE8FBCFA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7047" r="80" b="34666"/>
          <a:stretch/>
        </p:blipFill>
        <p:spPr>
          <a:xfrm>
            <a:off x="2516388" y="453196"/>
            <a:ext cx="6912145" cy="4334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BC030-7B6F-46FF-9FFC-7DCA12622832}"/>
              </a:ext>
            </a:extLst>
          </p:cNvPr>
          <p:cNvSpPr txBox="1"/>
          <p:nvPr/>
        </p:nvSpPr>
        <p:spPr>
          <a:xfrm>
            <a:off x="427012" y="546567"/>
            <a:ext cx="180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мая    1945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0DC9B-44DD-4344-9836-4272BAB76893}"/>
              </a:ext>
            </a:extLst>
          </p:cNvPr>
          <p:cNvSpPr txBox="1"/>
          <p:nvPr/>
        </p:nvSpPr>
        <p:spPr>
          <a:xfrm>
            <a:off x="7740203" y="5357611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Ф.372, оп.2, д.5, л.61</a:t>
            </a:r>
          </a:p>
        </p:txBody>
      </p:sp>
    </p:spTree>
    <p:extLst>
      <p:ext uri="{BB962C8B-B14F-4D97-AF65-F5344CB8AC3E}">
        <p14:creationId xmlns:p14="http://schemas.microsoft.com/office/powerpoint/2010/main" val="39983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36313-B9F4-478B-B2DA-CC85D7DA6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67" y="0"/>
            <a:ext cx="1804845" cy="3222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BC030-7B6F-46FF-9FFC-7DCA12622832}"/>
              </a:ext>
            </a:extLst>
          </p:cNvPr>
          <p:cNvSpPr txBox="1"/>
          <p:nvPr/>
        </p:nvSpPr>
        <p:spPr>
          <a:xfrm>
            <a:off x="427009" y="269177"/>
            <a:ext cx="180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мая    1945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30A28C-DF7E-4872-AA63-B4816E16A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r="1550" b="-1"/>
          <a:stretch/>
        </p:blipFill>
        <p:spPr>
          <a:xfrm>
            <a:off x="1876978" y="1054007"/>
            <a:ext cx="7670057" cy="3962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86E02-EEE6-4D62-8D72-ABB0C21CD071}"/>
              </a:ext>
            </a:extLst>
          </p:cNvPr>
          <p:cNvSpPr txBox="1"/>
          <p:nvPr/>
        </p:nvSpPr>
        <p:spPr>
          <a:xfrm>
            <a:off x="6497962" y="5431819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Ф.372, оп.2, д.5, л.62 (оборотная сторона)</a:t>
            </a:r>
          </a:p>
        </p:txBody>
      </p:sp>
    </p:spTree>
    <p:extLst>
      <p:ext uri="{BB962C8B-B14F-4D97-AF65-F5344CB8AC3E}">
        <p14:creationId xmlns:p14="http://schemas.microsoft.com/office/powerpoint/2010/main" val="9369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36313-B9F4-478B-B2DA-CC85D7DA6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67" y="0"/>
            <a:ext cx="1804845" cy="3222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BC030-7B6F-46FF-9FFC-7DCA12622832}"/>
              </a:ext>
            </a:extLst>
          </p:cNvPr>
          <p:cNvSpPr txBox="1"/>
          <p:nvPr/>
        </p:nvSpPr>
        <p:spPr>
          <a:xfrm>
            <a:off x="427012" y="546567"/>
            <a:ext cx="180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мая    1945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494FE7-61D6-4AE5-9733-107F67589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" r="-269"/>
          <a:stretch/>
        </p:blipFill>
        <p:spPr>
          <a:xfrm>
            <a:off x="2498259" y="978794"/>
            <a:ext cx="7214808" cy="3586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D12BA-1BD2-4318-AA9E-981E621FAE82}"/>
              </a:ext>
            </a:extLst>
          </p:cNvPr>
          <p:cNvSpPr txBox="1"/>
          <p:nvPr/>
        </p:nvSpPr>
        <p:spPr>
          <a:xfrm>
            <a:off x="7586733" y="5175024"/>
            <a:ext cx="2342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Ф.372, оп.2, д.5, л.63</a:t>
            </a:r>
          </a:p>
        </p:txBody>
      </p:sp>
    </p:spTree>
    <p:extLst>
      <p:ext uri="{BB962C8B-B14F-4D97-AF65-F5344CB8AC3E}">
        <p14:creationId xmlns:p14="http://schemas.microsoft.com/office/powerpoint/2010/main" val="27869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36313-B9F4-478B-B2DA-CC85D7DA6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67" y="0"/>
            <a:ext cx="1804845" cy="3222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93D02B-0494-4F64-BA3E-BB3363FFAF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09881" y="476519"/>
            <a:ext cx="7465938" cy="44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411</TotalTime>
  <Words>310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ОТ СОВЕТСКОГО ИНФОРМБЮРО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Татьяна Сергеевна</dc:creator>
  <cp:lastModifiedBy>Алексеева Татьяна Сергеевна</cp:lastModifiedBy>
  <cp:revision>38</cp:revision>
  <dcterms:created xsi:type="dcterms:W3CDTF">2025-04-07T13:44:36Z</dcterms:created>
  <dcterms:modified xsi:type="dcterms:W3CDTF">2025-05-20T06:35:41Z</dcterms:modified>
</cp:coreProperties>
</file>