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835-D970-4141-BECB-E01934BAF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C181AC-6EBB-45CD-87AC-8DCBD7F05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9A8E7-6D15-490C-8034-AB6E8510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0638C-B4F7-40DD-915B-7F1B7F83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65DAB8-AABB-4EE7-A355-5BA3B8E6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D3C9-5E39-472F-B4F9-C1C34ACF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C9C384-5084-4552-8E43-5146E7969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8CA401-F47D-4C6A-B1F6-7C13C9AB7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2FBA6-3EAD-44C0-8700-7CDFF8E2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DC2FF-9C0B-4758-BCD1-C0916760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2441AB-8F9E-4850-BF54-C81E71AA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49772-1723-41D1-B355-5C3B61F0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C727E8-A3FC-496A-A601-DE02F5A7B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5E3A50-4D2C-4ACE-8878-34FF9C310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99095-C606-4F91-B648-9E341B9E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A0F6B2-D519-436F-83DD-461521DE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8E505-C79B-49C0-BF9A-9778686E1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793C2-BF1D-4A22-93BF-908A36FC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D654F6-2169-4E27-A80C-9C9573D4F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ACFDF5-313E-4584-9B8B-5AD69626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38ACD-31F1-482F-8CDA-6887D0E4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D96A1-C6C7-432C-AAC5-42C7A608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2B50B7-8176-46DE-937B-9CB055D90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2C230-6B46-4C22-8C22-6C9C8A111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C5F02E-0DF9-4358-A45C-FA65E783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3A892D-3257-43AB-B2AA-2DC98D9A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AECE2F-D5EB-4048-B697-622B8636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1B345-69B0-42F3-A144-ED202D519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A422C2-03CB-4715-8D28-F20C4201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47AE2F-7509-406C-B57E-214D52A52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EF9E3-93ED-48CD-B88D-6B8692DE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85A3-4FA2-437A-8B58-EB557B99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D9936-3011-4BF3-80C3-FF01F5585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3A2B39-9F1E-45CC-82A4-7AD3EC26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2F3663-1470-4EC7-B577-BE9CC64B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09153-0F6E-46A8-98B3-FC048928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45334-5B97-49DB-BDAF-B72F6EF2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75D90E-AB13-4FEF-A4F6-5EAAEC12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D269C5-FB2C-44DB-B6C3-05902944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E892F0-B8E5-48A9-BBAC-37F8BE6E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5112EA-68D6-4F4A-B0DD-B4C32B25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9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7AC05-7318-47AA-ABBB-84BAD640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151423-FECC-4C34-B238-EB0714EDF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04A276-AFD2-4351-AEC0-D5BF5AC27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12EC13-7ACE-4B63-A939-83C92C66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FC08DF-358B-476F-A678-8D1B9BA5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B74D9-3B83-4B46-836E-8C9461A4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BAEF0-8897-4942-880B-81CBFD95A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65D91-5341-478E-860C-B59BB583E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25AFD7-F31D-4CCE-922D-BD0E815D9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19E435-0C9B-489E-9EEC-D941C1E5F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C5BB02-7990-44F6-B853-79842D867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CE1A8-E010-4123-8AF0-227DD272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D486C3-2119-42BD-8E1F-B03AB530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6E0A43-5CF1-4CAF-A3DA-09CEC24D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5AD463-E493-4C35-8988-93D4A401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A00C84-C761-4AA5-AFA3-8664B0E1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B404C7-44CF-44A7-AABE-2262E8E8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9B40D-30DD-4D8E-9320-389163AE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CDC8-7087-46D2-A769-92D99E70C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28CF37-6555-49D0-A951-3BAF0EBE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4B7E74-FC55-4983-98EC-697B3020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B546E7-7163-405D-91B0-D40FEE18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2CAE0-AC4E-41E9-8865-2285DF3E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1B8DC0-BF0A-4C8C-BED2-52E79ECF4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4AD884-5ABD-4575-9BEC-34E37FAD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9B679-3303-4B11-93E1-A28FE78A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33A447-E197-4F4A-9DCF-139483A4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3CCFCC-BDF5-4997-AC2C-488EAFAB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30489A-D5E5-4265-9485-B8BF780A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05519-9D5A-4B50-810F-D405A124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D63BE-8383-4599-86F2-7008CFAB3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E2364-3E70-4AEB-8278-9B93B6F4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F9416-9A5E-45BD-BA7F-0C7851FD31BF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9ADC9-8701-468D-8D22-2EB49D2FE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73F10-FEEB-4B95-9C71-5D00DB0F8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5D5A-8376-4A88-8292-B1627F39D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D6E679-DF11-4F2C-A8FE-4D88A2CA27A5}"/>
              </a:ext>
            </a:extLst>
          </p:cNvPr>
          <p:cNvPicPr/>
          <p:nvPr/>
        </p:nvPicPr>
        <p:blipFill rotWithShape="1">
          <a:blip r:embed="rId2"/>
          <a:srcRect l="1010" t="4969" r="5871" b="16159"/>
          <a:stretch/>
        </p:blipFill>
        <p:spPr>
          <a:xfrm>
            <a:off x="5706420" y="3532032"/>
            <a:ext cx="3604401" cy="235104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634" y="143277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8925-AC2B-4C57-B6C7-9D4ACA9AF65E}"/>
              </a:ext>
            </a:extLst>
          </p:cNvPr>
          <p:cNvSpPr txBox="1"/>
          <p:nvPr/>
        </p:nvSpPr>
        <p:spPr>
          <a:xfrm>
            <a:off x="901521" y="351187"/>
            <a:ext cx="8783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Фрумкин Лев </a:t>
            </a:r>
            <a:r>
              <a:rPr lang="ru-RU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Рахмиелевич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(1912-1990) – литературовед, член Союза журналистов СССР, краевед Боровичского района Новгородской области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901E3B-1904-4F1D-99AA-8400A73F2B41}"/>
              </a:ext>
            </a:extLst>
          </p:cNvPr>
          <p:cNvPicPr/>
          <p:nvPr/>
        </p:nvPicPr>
        <p:blipFill rotWithShape="1">
          <a:blip r:embed="rId4"/>
          <a:srcRect t="-1" r="3501" b="11609"/>
          <a:stretch/>
        </p:blipFill>
        <p:spPr>
          <a:xfrm>
            <a:off x="2082840" y="1214172"/>
            <a:ext cx="3894640" cy="3726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5D586A-3E1A-47EF-B5E6-1B8659D810AF}"/>
              </a:ext>
            </a:extLst>
          </p:cNvPr>
          <p:cNvSpPr txBox="1"/>
          <p:nvPr/>
        </p:nvSpPr>
        <p:spPr>
          <a:xfrm>
            <a:off x="7199290" y="2575775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391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D60586-7138-4D2F-BBD7-886FC95DC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03" y="1817531"/>
            <a:ext cx="4289460" cy="28980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672" y="0"/>
            <a:ext cx="1804845" cy="3222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CEFEB5-4DF0-4AA0-B332-DF63DBF9EE17}"/>
              </a:ext>
            </a:extLst>
          </p:cNvPr>
          <p:cNvSpPr txBox="1"/>
          <p:nvPr/>
        </p:nvSpPr>
        <p:spPr>
          <a:xfrm>
            <a:off x="481118" y="466268"/>
            <a:ext cx="4212471" cy="4523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Фрумкин Лев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Рахмиелевич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родился 16 февраля 1912 года в г. Витебске Белорусской СССР. В Витебске закончил школу и в 1932 году поступил в Ленинградский историко-филологический институт, затем закончил Ленинградский Государственный университет, получив диплом литературоведа. Жена Валентина Алексеевна после окончания института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поехала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работать учителем литературы в Хабаровск, вслед за ней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поехал и 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Лев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Рахмиелевич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став преподавателем в Хабаровском пединституте.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24ACF8-BC84-4755-9FBA-BC760BFB7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39" y="341674"/>
            <a:ext cx="2544339" cy="36874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B72939-C77C-4792-B901-00380D50A256}"/>
              </a:ext>
            </a:extLst>
          </p:cNvPr>
          <p:cNvSpPr txBox="1"/>
          <p:nvPr/>
        </p:nvSpPr>
        <p:spPr>
          <a:xfrm>
            <a:off x="5724403" y="4989429"/>
            <a:ext cx="4109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диплому № 494591 Ленинградского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Университета.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492, д.144</a:t>
            </a:r>
          </a:p>
        </p:txBody>
      </p:sp>
    </p:spTree>
    <p:extLst>
      <p:ext uri="{BB962C8B-B14F-4D97-AF65-F5344CB8AC3E}">
        <p14:creationId xmlns:p14="http://schemas.microsoft.com/office/powerpoint/2010/main" val="85950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830D1F-27B4-42A4-8568-ED3D75279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82" y="437883"/>
            <a:ext cx="3059380" cy="45032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D295BA-6199-40BD-8E19-3FF365F0B199}"/>
              </a:ext>
            </a:extLst>
          </p:cNvPr>
          <p:cNvSpPr txBox="1"/>
          <p:nvPr/>
        </p:nvSpPr>
        <p:spPr>
          <a:xfrm>
            <a:off x="1258910" y="665031"/>
            <a:ext cx="38282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Полный энергии Фрумкин Л.Р. справляется не только с основной работой, но и сотрудничает с газетами «Тихоокеанская звезда», «Тихоокеанский комсомолец», с журналом «На рубеже», является нештатным редактором Дальневосточного краевого государственного издательства «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Дальгиза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где через его редактуру прошли около 20 книг местных писателей.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A5976A-03CF-4A13-8EB3-2FB402B6C25F}"/>
              </a:ext>
            </a:extLst>
          </p:cNvPr>
          <p:cNvSpPr txBox="1"/>
          <p:nvPr/>
        </p:nvSpPr>
        <p:spPr>
          <a:xfrm>
            <a:off x="5911403" y="5142834"/>
            <a:ext cx="37673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Л.Р. Фрумкина о редактировании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 с Дальневосточным краевым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издательством.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492, д.140</a:t>
            </a:r>
          </a:p>
        </p:txBody>
      </p:sp>
    </p:spTree>
    <p:extLst>
      <p:ext uri="{BB962C8B-B14F-4D97-AF65-F5344CB8AC3E}">
        <p14:creationId xmlns:p14="http://schemas.microsoft.com/office/powerpoint/2010/main" val="12473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409AFA-B645-4DC1-BDA5-6B422190A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610" y="2178138"/>
            <a:ext cx="3044862" cy="23179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41CDC4-E029-490D-8E6F-A0467996DB1C}"/>
              </a:ext>
            </a:extLst>
          </p:cNvPr>
          <p:cNvSpPr txBox="1"/>
          <p:nvPr/>
        </p:nvSpPr>
        <p:spPr>
          <a:xfrm>
            <a:off x="534817" y="838288"/>
            <a:ext cx="3187177" cy="4033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годы войны Фрумкин Л.Р. работает в редакции газеты 3-й Армии «Боевая красноармейская», которая в первые месяцы войны размещалась в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г.Окуловка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затем были 2-я ударная армия, Мясной Бор и плен.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Фрумкин Л.Р. выжил, вернулся, но доступ в науку и место жительства в Хабаровске, Ленинграде ему закрыты.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A0712A-F646-4B54-AD55-1985EB80A6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b="4053"/>
          <a:stretch/>
        </p:blipFill>
        <p:spPr>
          <a:xfrm>
            <a:off x="3835669" y="658580"/>
            <a:ext cx="3349372" cy="23179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487FB9-E399-4CEE-97FD-6F1FE64B31A5}"/>
              </a:ext>
            </a:extLst>
          </p:cNvPr>
          <p:cNvSpPr txBox="1"/>
          <p:nvPr/>
        </p:nvSpPr>
        <p:spPr>
          <a:xfrm>
            <a:off x="3987924" y="3118367"/>
            <a:ext cx="26038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Редакции «Красноармейский удар»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приказа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Полиотдела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52-й Армии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зачислении Л.Р. Фрумкина на службу.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492, д. 141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56B62-0F37-4D8E-9521-1B698D449588}"/>
              </a:ext>
            </a:extLst>
          </p:cNvPr>
          <p:cNvSpPr txBox="1"/>
          <p:nvPr/>
        </p:nvSpPr>
        <p:spPr>
          <a:xfrm>
            <a:off x="6920130" y="4871315"/>
            <a:ext cx="26038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Командировочное предписание репатрианта Фрумкина Л.Р.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Ф.492, д.142</a:t>
            </a:r>
          </a:p>
        </p:txBody>
      </p:sp>
    </p:spTree>
    <p:extLst>
      <p:ext uri="{BB962C8B-B14F-4D97-AF65-F5344CB8AC3E}">
        <p14:creationId xmlns:p14="http://schemas.microsoft.com/office/powerpoint/2010/main" val="253562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9A616-459A-487D-96AA-7292B6EA14B6}"/>
              </a:ext>
            </a:extLst>
          </p:cNvPr>
          <p:cNvSpPr txBox="1"/>
          <p:nvPr/>
        </p:nvSpPr>
        <p:spPr>
          <a:xfrm>
            <a:off x="689151" y="385317"/>
            <a:ext cx="4758611" cy="525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декабря 1945 года его жизнь уже навсегда связана с Боровичами.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Фрумкин Л.Р. прибыл в Боровичи по направлению Новгородского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облоно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Здесь он преподавал русский язык и литературу в педагогическом училище и в двухгодичном институте, затем в автодорожном техникуме. На общественных началах он более 30 лет руководит литературным объединением при газете «Красная искра». С его приходом на страницах газеты ежемесячно публиковалась «Литературная страница», составленная из стихов и прозы местных авторов, работы на темы литературного краеведения и критический статей. В эти годы Лев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Рахмиелевич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пишет краеведческие очерки «На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мстинских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порогах», «Эти сердцу милые края» и другие, которые всегда будут представлять собой интерес исследователей, историков и литераторов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CA2E50-C163-4E32-8E23-9024C52D2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63" y="756633"/>
            <a:ext cx="3877237" cy="29539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3A8AA1-18F1-421C-BD0C-768C3F2EE49F}"/>
              </a:ext>
            </a:extLst>
          </p:cNvPr>
          <p:cNvSpPr txBox="1"/>
          <p:nvPr/>
        </p:nvSpPr>
        <p:spPr>
          <a:xfrm>
            <a:off x="5782614" y="4134118"/>
            <a:ext cx="44793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Новгородского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облоно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Л.Р. Фрумкина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педагогическую работу в Новгородский учительский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институт.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Ф.492, д.143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19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9A616-459A-487D-96AA-7292B6EA14B6}"/>
              </a:ext>
            </a:extLst>
          </p:cNvPr>
          <p:cNvSpPr txBox="1"/>
          <p:nvPr/>
        </p:nvSpPr>
        <p:spPr>
          <a:xfrm>
            <a:off x="689151" y="385317"/>
            <a:ext cx="4758611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A8AA1-18F1-421C-BD0C-768C3F2EE49F}"/>
              </a:ext>
            </a:extLst>
          </p:cNvPr>
          <p:cNvSpPr txBox="1"/>
          <p:nvPr/>
        </p:nvSpPr>
        <p:spPr>
          <a:xfrm>
            <a:off x="5782614" y="413411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F3C32-FAE3-48BF-97D2-7779A949D941}"/>
              </a:ext>
            </a:extLst>
          </p:cNvPr>
          <p:cNvSpPr txBox="1"/>
          <p:nvPr/>
        </p:nvSpPr>
        <p:spPr>
          <a:xfrm>
            <a:off x="936938" y="572355"/>
            <a:ext cx="8644944" cy="4938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Боровичская типография работает с 1923 года. </a:t>
            </a:r>
          </a:p>
          <a:p>
            <a:pPr algn="just"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прекращала свою деятельность и в годы Великой Отечественной войны.                                                                                                          О деятельности Боровичской типографии в годы Великой Отечественной войны литературовед, член союза журналистов Л.Р. Фрумкин рассказывает в статье «Напечатано в Боровичах», размещённой в апрельском номере газеты «Красная искра» за 1980 год. «…городская типография, помимо газеты «Красная искра», печатала издания политотделов армий Северо-Западного и Волховских фронтов, в частности фотоплакаты, посвящённые отличившимся солдатам и офицерам Советской Армии, их ратным подвигам, брошюры и книжки». В Боровичи нередко приезжали сотрудники газеты бывшей 52-й армии «Боевая красноармейская», где Л.Р. Фрумкин служил в октябре-декабре 1941 года в должности «литературного правщика». Там же произошло и знакомство Л.Р. Фрумкина с писателем, автором фронтовых фельетонов Максом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Поляновским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неоднократно приезжал в Боровичи. В 1942 году в Боровичской типографии была издана его книжка стихотворных фельетонов «Огонь по врагу».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«Макс Полянский, в прошлом корреспондент «Известий» и «Огонька», после войны выпустил в свет много книг. Среди них в соавторстве с Львом Кассилем повесть о юном Герое Советского Союза Володе Дубинине.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3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5956F-E1EF-4B7D-BEF5-C2D52C15E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37" y="206062"/>
            <a:ext cx="1804845" cy="32229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99A616-459A-487D-96AA-7292B6EA14B6}"/>
              </a:ext>
            </a:extLst>
          </p:cNvPr>
          <p:cNvSpPr txBox="1"/>
          <p:nvPr/>
        </p:nvSpPr>
        <p:spPr>
          <a:xfrm>
            <a:off x="689151" y="385317"/>
            <a:ext cx="4758611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A8AA1-18F1-421C-BD0C-768C3F2EE49F}"/>
              </a:ext>
            </a:extLst>
          </p:cNvPr>
          <p:cNvSpPr txBox="1"/>
          <p:nvPr/>
        </p:nvSpPr>
        <p:spPr>
          <a:xfrm>
            <a:off x="5782614" y="413411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5C0B9C-4F8E-4737-8817-99AB11606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509" y="316311"/>
            <a:ext cx="3747753" cy="4895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F1ABD4-5A30-4E4E-8734-7509B1E94314}"/>
              </a:ext>
            </a:extLst>
          </p:cNvPr>
          <p:cNvSpPr txBox="1"/>
          <p:nvPr/>
        </p:nvSpPr>
        <p:spPr>
          <a:xfrm>
            <a:off x="803772" y="4288006"/>
            <a:ext cx="41687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 Леонидович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Поляновский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(1901-1977) –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писатель и журналист, фотограф,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Сталинской премии третьей степени (1951)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94D41C-09C7-494E-AD28-8C8CD8884C4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85" y="497473"/>
            <a:ext cx="2764155" cy="36366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D959E7-BB93-4A7F-97EC-914F03510216}"/>
              </a:ext>
            </a:extLst>
          </p:cNvPr>
          <p:cNvSpPr txBox="1"/>
          <p:nvPr/>
        </p:nvSpPr>
        <p:spPr>
          <a:xfrm>
            <a:off x="6459854" y="5361521"/>
            <a:ext cx="2195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Ф.372, д.48, л.125 (об. ст.)</a:t>
            </a:r>
          </a:p>
        </p:txBody>
      </p:sp>
    </p:spTree>
    <p:extLst>
      <p:ext uri="{BB962C8B-B14F-4D97-AF65-F5344CB8AC3E}">
        <p14:creationId xmlns:p14="http://schemas.microsoft.com/office/powerpoint/2010/main" val="36286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407</TotalTime>
  <Words>683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Алексеева Татьяна Сергеевна</dc:creator>
  <cp:lastModifiedBy>Алексеева Татьяна Сергеевна</cp:lastModifiedBy>
  <cp:revision>39</cp:revision>
  <dcterms:created xsi:type="dcterms:W3CDTF">2025-04-07T13:44:36Z</dcterms:created>
  <dcterms:modified xsi:type="dcterms:W3CDTF">2025-05-20T06:54:37Z</dcterms:modified>
</cp:coreProperties>
</file>