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4835-D970-4141-BECB-E01934BAF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C181AC-6EBB-45CD-87AC-8DCBD7F05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09A8E7-6D15-490C-8034-AB6E85104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0638C-B4F7-40DD-915B-7F1B7F83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65DAB8-AABB-4EE7-A355-5BA3B8E6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22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D3C9-5E39-472F-B4F9-C1C34ACF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C9C384-5084-4552-8E43-5146E7969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8CA401-F47D-4C6A-B1F6-7C13C9AB7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12FBA6-3EAD-44C0-8700-7CDFF8E21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DC2FF-9C0B-4758-BCD1-C0916760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2441AB-8F9E-4850-BF54-C81E71AA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3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49772-1723-41D1-B355-5C3B61F05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C727E8-A3FC-496A-A601-DE02F5A7B2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5E3A50-4D2C-4ACE-8878-34FF9C310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699095-C606-4F91-B648-9E341B9E5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A0F6B2-D519-436F-83DD-461521DE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58E505-C79B-49C0-BF9A-9778686E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9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793C2-BF1D-4A22-93BF-908A36FC3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D654F6-2169-4E27-A80C-9C9573D4F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ACFDF5-313E-4584-9B8B-5AD69626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A38ACD-31F1-482F-8CDA-6887D0E4A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D96A1-C6C7-432C-AAC5-42C7A608E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3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2B50B7-8176-46DE-937B-9CB055D90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22C230-6B46-4C22-8C22-6C9C8A111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C5F02E-0DF9-4358-A45C-FA65E783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3A892D-3257-43AB-B2AA-2DC98D9A6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AECE2F-D5EB-4048-B697-622B8636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1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1B345-69B0-42F3-A144-ED202D51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A422C2-03CB-4715-8D28-F20C42010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47AE2F-7509-406C-B57E-214D52A5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5EF9E3-93ED-48CD-B88D-6B8692DEB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0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85A3-4FA2-437A-8B58-EB557B99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FD9936-3011-4BF3-80C3-FF01F5585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3A2B39-9F1E-45CC-82A4-7AD3EC26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2F3663-1470-4EC7-B577-BE9CC64B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E09153-0F6E-46A8-98B3-FC048928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45334-5B97-49DB-BDAF-B72F6EF2F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75D90E-AB13-4FEF-A4F6-5EAAEC12E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D269C5-FB2C-44DB-B6C3-059029444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892F0-B8E5-48A9-BBAC-37F8BE6E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5112EA-68D6-4F4A-B0DD-B4C32B25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9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7AC05-7318-47AA-ABBB-84BAD640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151423-FECC-4C34-B238-EB0714EDF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04A276-AFD2-4351-AEC0-D5BF5AC27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12EC13-7ACE-4B63-A939-83C92C669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FC08DF-358B-476F-A678-8D1B9BA53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B74D9-3B83-4B46-836E-8C9461A4F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4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BAEF0-8897-4942-880B-81CBFD95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B65D91-5341-478E-860C-B59BB583E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25AFD7-F31D-4CCE-922D-BD0E815D9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19E435-0C9B-489E-9EEC-D941C1E5F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C5BB02-7990-44F6-B853-79842D867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2CE1A8-E010-4123-8AF0-227DD272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D486C3-2119-42BD-8E1F-B03AB530B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6E0A43-5CF1-4CAF-A3DA-09CEC24D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AD463-E493-4C35-8988-93D4A4012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A00C84-C761-4AA5-AFA3-8664B0E15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B404C7-44CF-44A7-AABE-2262E8E8F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9B40D-30DD-4D8E-9320-389163AE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9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BCDC8-7087-46D2-A769-92D99E70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28CF37-6555-49D0-A951-3BAF0EBE6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4B7E74-FC55-4983-98EC-697B30206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B546E7-7163-405D-91B0-D40FEE18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73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2CAE0-AC4E-41E9-8865-2285DF3E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1B8DC0-BF0A-4C8C-BED2-52E79ECF4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4AD884-5ABD-4575-9BEC-34E37FAD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09B679-3303-4B11-93E1-A28FE78A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4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33A447-E197-4F4A-9DCF-139483A4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3CCFCC-BDF5-4997-AC2C-488EAFAB9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30489A-D5E5-4265-9485-B8BF780A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05519-9D5A-4B50-810F-D405A124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FD63BE-8383-4599-86F2-7008CFAB3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AE2364-3E70-4AEB-8278-9B93B6F4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F9416-9A5E-45BD-BA7F-0C7851FD31BF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49ADC9-8701-468D-8D22-2EB49D2FE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073F10-FEEB-4B95-9C71-5D00DB0F8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4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54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5956F-E1EF-4B7D-BEF5-C2D52C15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821" y="103031"/>
            <a:ext cx="1804845" cy="3222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FB8925-AC2B-4C57-B6C7-9D4ACA9AF65E}"/>
              </a:ext>
            </a:extLst>
          </p:cNvPr>
          <p:cNvSpPr txBox="1"/>
          <p:nvPr/>
        </p:nvSpPr>
        <p:spPr>
          <a:xfrm>
            <a:off x="1076334" y="2446986"/>
            <a:ext cx="4461583" cy="2368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solidFill>
                <a:srgbClr val="1A1A1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«Учитель – мирный человек,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в сорок первом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Каждым нервом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защищал двадцатый век,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 жили школы в двадцать первом…»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658711-29BA-4076-AF08-61D9932487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945657" y="3431973"/>
            <a:ext cx="3906076" cy="24390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15C5ED-E2E3-47AE-A43E-6D67C9BDFCEC}"/>
              </a:ext>
            </a:extLst>
          </p:cNvPr>
          <p:cNvSpPr txBox="1"/>
          <p:nvPr/>
        </p:nvSpPr>
        <p:spPr>
          <a:xfrm>
            <a:off x="1076334" y="129684"/>
            <a:ext cx="8032807" cy="3249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Подвиг учительства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в годы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Великой Отечественной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войны</a:t>
            </a:r>
          </a:p>
        </p:txBody>
      </p:sp>
    </p:spTree>
    <p:extLst>
      <p:ext uri="{BB962C8B-B14F-4D97-AF65-F5344CB8AC3E}">
        <p14:creationId xmlns:p14="http://schemas.microsoft.com/office/powerpoint/2010/main" val="293916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5956F-E1EF-4B7D-BEF5-C2D52C15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37" y="206062"/>
            <a:ext cx="1804845" cy="3222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FB8925-AC2B-4C57-B6C7-9D4ACA9AF65E}"/>
              </a:ext>
            </a:extLst>
          </p:cNvPr>
          <p:cNvSpPr txBox="1"/>
          <p:nvPr/>
        </p:nvSpPr>
        <p:spPr>
          <a:xfrm>
            <a:off x="1107583" y="553790"/>
            <a:ext cx="8319752" cy="490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2025 году мы празднуем 80-летие победы русского народа в Великой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Отечественной войне. Не такой уж внушительный срок для истории, но с каждым годом всё меньше остаётся свидетелей и участников войны и всё дальше новое поколение от той суровой поры.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 великая память о подвиге предков – одна из немногих вещей, над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которыми время оказывается не властно.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нашей стране невозможно найти семью, чей дом бы не затронула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беда в 1940-х годах. Горели деревни, вымирали и разрушались города. Пепел,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 и голод были повсюду. Мы часто говорим о тех, кто умирал на передовой, погибал бравым солдатом на фронте, закрывал грудью амбразуру и шел под вражеские пули, отдавая жизнь за товарищей. Но война – это и подвиг тех, кто оставался в тылу. Врачи, рабочие фабрик и, конечно, педагоги. В годы Великой Отечественной многие учебные заведения (от сельских школ до городских университетов) продолжали работать, даже несмотря на то, что фашисты приравнивали их к военным объектам, жгли, взрывали их так же, как музеи, театры, библиотеки – всё, что создавало и хранило национальную культуру.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Но, несмотря на все тяготы, в одних людях горел живой огонь желания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учиться, а в других – желания учить.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5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5956F-E1EF-4B7D-BEF5-C2D52C15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37" y="206062"/>
            <a:ext cx="1804845" cy="32229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5AE235-9050-4BAD-B99D-FBE401220934}"/>
              </a:ext>
            </a:extLst>
          </p:cNvPr>
          <p:cNvSpPr txBox="1"/>
          <p:nvPr/>
        </p:nvSpPr>
        <p:spPr>
          <a:xfrm>
            <a:off x="1648495" y="386367"/>
            <a:ext cx="5254582" cy="6011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dirty="0"/>
              <a:t> 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1941-1942 год начался в школах города Боровичи в обстановке войны, и перед школьными коллективами была поставлена ответственная задача: принять участие в оборонных работах и помочь в сельскохозяйственных работах пригородным совхозам и колхозам.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Заведовал городским отделом народного образования в то время Александр Викторович Белявский, который сумел организовать школьные коллективы на эту работу.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Многие учителя ушли на фронт, Соловьев, Параничев, Озеров, Кирсанов, Малыгин,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Мигалов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Рудников, Шикунов, Корякин,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Алсуфьев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директор школы № 12 Пушкарев, учитель математики этой же школы Пашков ушел добровольцем. Ушел и заведующий ГОРОНО Белявский.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школах учителя давали не только знания, но и прививали любовь к общественному труду, к Родине. Каждый ученик сознавал что своей учебой, трудом он помогает фронту.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 и учащиеся показывали высокие образцы работы. Созданная на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ДОКе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бригада из учащихся и учителей, под руководством учительницы Евгении Михайловны Петровой, изготовила 300 штук парт.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/>
              <a:t>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519EA8-DD26-4282-B178-7411F8ADB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77" y="386367"/>
            <a:ext cx="1912221" cy="53737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60ADCE-FD90-4C8B-AA20-A28A32E86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806" y="3623632"/>
            <a:ext cx="1804845" cy="234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6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5956F-E1EF-4B7D-BEF5-C2D52C15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383" y="-31246"/>
            <a:ext cx="1804845" cy="32229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E17D19-260D-4C19-9146-2B82D8503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752" y="1017430"/>
            <a:ext cx="6552430" cy="375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2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5956F-E1EF-4B7D-BEF5-C2D52C15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383" y="-31246"/>
            <a:ext cx="1804845" cy="32229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2393E8-E2B7-4304-A0F9-07C43B2D0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59" y="547536"/>
            <a:ext cx="2563957" cy="45357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9229B6-8587-463F-87CF-1212EEBB0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024" y="404949"/>
            <a:ext cx="1799151" cy="55734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38C70F-8E8C-430C-B82F-76BEEAF8D5D5}"/>
              </a:ext>
            </a:extLst>
          </p:cNvPr>
          <p:cNvSpPr txBox="1"/>
          <p:nvPr/>
        </p:nvSpPr>
        <p:spPr>
          <a:xfrm>
            <a:off x="7919358" y="3257006"/>
            <a:ext cx="3353888" cy="1969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подвиг памяти достоин!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 этот славный юбилей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Пускай идёт победным строем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Бессмертный полк учителей!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               М.Г. Пономарёва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5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364</TotalTime>
  <Words>473</Words>
  <Application>Microsoft Office PowerPoint</Application>
  <PresentationFormat>Широкоэкранный</PresentationFormat>
  <Paragraphs>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Алексеева Татьяна Сергеевна</dc:creator>
  <cp:lastModifiedBy>Алексеева Татьяна Сергеевна</cp:lastModifiedBy>
  <cp:revision>34</cp:revision>
  <dcterms:created xsi:type="dcterms:W3CDTF">2025-04-07T13:44:36Z</dcterms:created>
  <dcterms:modified xsi:type="dcterms:W3CDTF">2025-04-18T09:58:06Z</dcterms:modified>
</cp:coreProperties>
</file>