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7"/>
  </p:notesMasterIdLst>
  <p:sldIdLst>
    <p:sldId id="256" r:id="rId2"/>
    <p:sldId id="257" r:id="rId3"/>
    <p:sldId id="259" r:id="rId4"/>
    <p:sldId id="269" r:id="rId5"/>
    <p:sldId id="270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44" autoAdjust="0"/>
  </p:normalViewPr>
  <p:slideViewPr>
    <p:cSldViewPr showGuides="1">
      <p:cViewPr varScale="1">
        <p:scale>
          <a:sx n="70" d="100"/>
          <a:sy n="70" d="100"/>
        </p:scale>
        <p:origin x="-1810" y="-86"/>
      </p:cViewPr>
      <p:guideLst>
        <p:guide orient="horz" pos="2160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Муниципальный долг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Боровичского</a:t>
            </a:r>
            <a:r>
              <a:rPr lang="ru-RU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муниципального района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тыс.рублей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'мун долг'!$B$1</c:f>
              <c:strCache>
                <c:ptCount val="1"/>
                <c:pt idx="0">
                  <c:v>Кредиты кредитных организаций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'мун долг'!$A$2:$A$7</c:f>
              <c:numCache>
                <c:formatCode>m/d/yyyy</c:formatCode>
                <c:ptCount val="6"/>
                <c:pt idx="0">
                  <c:v>43101</c:v>
                </c:pt>
                <c:pt idx="1">
                  <c:v>43466</c:v>
                </c:pt>
                <c:pt idx="2">
                  <c:v>43831</c:v>
                </c:pt>
                <c:pt idx="3">
                  <c:v>44197</c:v>
                </c:pt>
                <c:pt idx="4">
                  <c:v>44562</c:v>
                </c:pt>
                <c:pt idx="5">
                  <c:v>44927</c:v>
                </c:pt>
              </c:numCache>
            </c:numRef>
          </c:cat>
          <c:val>
            <c:numRef>
              <c:f>'мун долг'!$B$2:$B$7</c:f>
              <c:numCache>
                <c:formatCode>#,##0_ ;\-#,##0\ </c:formatCode>
                <c:ptCount val="6"/>
                <c:pt idx="0">
                  <c:v>184700</c:v>
                </c:pt>
                <c:pt idx="1">
                  <c:v>213480</c:v>
                </c:pt>
                <c:pt idx="2">
                  <c:v>227000</c:v>
                </c:pt>
                <c:pt idx="3">
                  <c:v>202500</c:v>
                </c:pt>
                <c:pt idx="4">
                  <c:v>82829</c:v>
                </c:pt>
                <c:pt idx="5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E0F-4BFC-8D60-C3AF9B0E4A95}"/>
            </c:ext>
          </c:extLst>
        </c:ser>
        <c:ser>
          <c:idx val="1"/>
          <c:order val="1"/>
          <c:tx>
            <c:strRef>
              <c:f>'мун долг'!$C$1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'мун долг'!$A$2:$A$7</c:f>
              <c:numCache>
                <c:formatCode>m/d/yyyy</c:formatCode>
                <c:ptCount val="6"/>
                <c:pt idx="0">
                  <c:v>43101</c:v>
                </c:pt>
                <c:pt idx="1">
                  <c:v>43466</c:v>
                </c:pt>
                <c:pt idx="2">
                  <c:v>43831</c:v>
                </c:pt>
                <c:pt idx="3">
                  <c:v>44197</c:v>
                </c:pt>
                <c:pt idx="4">
                  <c:v>44562</c:v>
                </c:pt>
                <c:pt idx="5">
                  <c:v>44927</c:v>
                </c:pt>
              </c:numCache>
            </c:numRef>
          </c:cat>
          <c:val>
            <c:numRef>
              <c:f>'мун долг'!$C$2:$C$7</c:f>
              <c:numCache>
                <c:formatCode>#,##0_ ;\-#,##0\ </c:formatCode>
                <c:ptCount val="6"/>
                <c:pt idx="0">
                  <c:v>750007.6</c:v>
                </c:pt>
                <c:pt idx="1">
                  <c:v>71837.899999999994</c:v>
                </c:pt>
                <c:pt idx="2">
                  <c:v>67890.3</c:v>
                </c:pt>
                <c:pt idx="3">
                  <c:v>67890.3</c:v>
                </c:pt>
                <c:pt idx="4">
                  <c:v>153334</c:v>
                </c:pt>
                <c:pt idx="5">
                  <c:v>236163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9E0F-4BFC-8D60-C3AF9B0E4A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688000"/>
        <c:axId val="74689536"/>
      </c:lineChart>
      <c:dateAx>
        <c:axId val="74688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74689536"/>
        <c:crosses val="autoZero"/>
        <c:auto val="1"/>
        <c:lblOffset val="100"/>
        <c:baseTimeUnit val="years"/>
      </c:dateAx>
      <c:valAx>
        <c:axId val="74689536"/>
        <c:scaling>
          <c:orientation val="minMax"/>
        </c:scaling>
        <c:delete val="0"/>
        <c:axPos val="l"/>
        <c:numFmt formatCode="#,##0_ ;\-#,##0\ 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74688000"/>
        <c:crosses val="autoZero"/>
        <c:crossBetween val="between"/>
      </c:valAx>
      <c:spPr>
        <a:noFill/>
        <a:ln>
          <a:noFill/>
        </a:ln>
        <a:effectLst>
          <a:glow rad="127000">
            <a:schemeClr val="accent1">
              <a:lumMod val="20000"/>
              <a:lumOff val="80000"/>
            </a:schemeClr>
          </a:glow>
          <a:outerShdw blurRad="50800" dist="50800" dir="5400000" sx="1000" sy="1000" algn="ctr" rotWithShape="0">
            <a:srgbClr val="000000"/>
          </a:outerShdw>
        </a:effectLst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36421-E23A-4621-8960-015E2D165DA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42B43-AD66-46BD-ACDC-2C2E19FED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34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742B43-AD66-46BD-ACDC-2C2E19FEDEC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135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42B43-AD66-46BD-ACDC-2C2E19FEDEC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97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8D1CD92-DFE0-4EED-BE00-A84962430909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89B291B-1A6A-4FA6-90B0-BBA81AB762B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2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4324" y="476672"/>
            <a:ext cx="7175351" cy="2952328"/>
          </a:xfrm>
        </p:spPr>
        <p:txBody>
          <a:bodyPr>
            <a:normAutofit/>
          </a:bodyPr>
          <a:lstStyle/>
          <a:p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Отчёт об исполнении бюджета  Боровичского муниципального района</a:t>
            </a:r>
            <a:b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 за 2022 год</a:t>
            </a:r>
          </a:p>
        </p:txBody>
      </p:sp>
    </p:spTree>
    <p:extLst>
      <p:ext uri="{BB962C8B-B14F-4D97-AF65-F5344CB8AC3E}">
        <p14:creationId xmlns:p14="http://schemas.microsoft.com/office/powerpoint/2010/main" val="333078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982846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Лист" r:id="rId4" imgW="8214419" imgH="4389120" progId="Excel.Sheet.12">
                  <p:embed/>
                </p:oleObj>
              </mc:Choice>
              <mc:Fallback>
                <p:oleObj name="Лист" r:id="rId4" imgW="8214419" imgH="43891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1052736"/>
                        <a:ext cx="9144000" cy="5805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856984" cy="93610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Анализ доходной части бюджета Боровичского муниципального района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3096410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36496" cy="7920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Анализ расходной части бюджета Боровичского муниципального района млн. руб.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615976"/>
              </p:ext>
            </p:extLst>
          </p:nvPr>
        </p:nvGraphicFramePr>
        <p:xfrm>
          <a:off x="25963" y="1052737"/>
          <a:ext cx="9144000" cy="6048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Лист" r:id="rId4" imgW="6377947" imgH="3276504" progId="Excel.Sheet.12">
                  <p:embed/>
                </p:oleObj>
              </mc:Choice>
              <mc:Fallback>
                <p:oleObj name="Лист" r:id="rId4" imgW="6377947" imgH="32765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963" y="1052737"/>
                        <a:ext cx="9144000" cy="6048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2087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Муниципальный долг  Боровичского муниципального района, тыс. руб.</a:t>
            </a:r>
            <a:endParaRPr lang="ru-RU" sz="24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D9C9CE9B-8C6D-4E88-B008-37BA97EE64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997558"/>
              </p:ext>
            </p:extLst>
          </p:nvPr>
        </p:nvGraphicFramePr>
        <p:xfrm>
          <a:off x="179512" y="1340768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9228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837312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</TotalTime>
  <Words>64</Words>
  <Application>Microsoft Office PowerPoint</Application>
  <PresentationFormat>Экран (4:3)</PresentationFormat>
  <Paragraphs>16</Paragraphs>
  <Slides>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Волна</vt:lpstr>
      <vt:lpstr>Microsoft Excel Worksheet</vt:lpstr>
      <vt:lpstr>Лист</vt:lpstr>
      <vt:lpstr>Отчёт об исполнении бюджета  Боровичского муниципального района  за 2022 год</vt:lpstr>
      <vt:lpstr>Анализ доходной части бюджета Боровичского муниципального района млн. руб.</vt:lpstr>
      <vt:lpstr>Анализ расходной части бюджета Боровичского муниципального района млн. руб.</vt:lpstr>
      <vt:lpstr>Муниципальный долг  Боровичского муниципального района, тыс. руб.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Боровичского муниципального района                        за 2022 год</dc:title>
  <dc:creator>Filipp</dc:creator>
  <cp:lastModifiedBy>Filipp</cp:lastModifiedBy>
  <cp:revision>93</cp:revision>
  <cp:lastPrinted>2023-04-24T11:19:20Z</cp:lastPrinted>
  <dcterms:created xsi:type="dcterms:W3CDTF">2023-01-24T13:06:09Z</dcterms:created>
  <dcterms:modified xsi:type="dcterms:W3CDTF">2023-04-24T11:24:24Z</dcterms:modified>
</cp:coreProperties>
</file>